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83" r:id="rId3"/>
    <p:sldMasterId id="2147483692" r:id="rId4"/>
    <p:sldMasterId id="2147483701" r:id="rId5"/>
    <p:sldMasterId id="2147483713" r:id="rId6"/>
    <p:sldMasterId id="2147483756" r:id="rId7"/>
  </p:sldMasterIdLst>
  <p:notesMasterIdLst>
    <p:notesMasterId r:id="rId44"/>
  </p:notesMasterIdLst>
  <p:sldIdLst>
    <p:sldId id="256" r:id="rId8"/>
    <p:sldId id="404" r:id="rId9"/>
    <p:sldId id="2147469270" r:id="rId10"/>
    <p:sldId id="2147469276" r:id="rId11"/>
    <p:sldId id="2147469272" r:id="rId12"/>
    <p:sldId id="2147469256" r:id="rId13"/>
    <p:sldId id="2147469259" r:id="rId14"/>
    <p:sldId id="2147469260" r:id="rId15"/>
    <p:sldId id="2147469258" r:id="rId16"/>
    <p:sldId id="2147469263" r:id="rId17"/>
    <p:sldId id="2147469267" r:id="rId18"/>
    <p:sldId id="2147469266" r:id="rId19"/>
    <p:sldId id="2147469008" r:id="rId20"/>
    <p:sldId id="2147469268" r:id="rId21"/>
    <p:sldId id="2147469284" r:id="rId22"/>
    <p:sldId id="2147469271" r:id="rId23"/>
    <p:sldId id="2147469273" r:id="rId24"/>
    <p:sldId id="2147469274" r:id="rId25"/>
    <p:sldId id="2147469275" r:id="rId26"/>
    <p:sldId id="2147469278" r:id="rId27"/>
    <p:sldId id="2147469277" r:id="rId28"/>
    <p:sldId id="2147469279" r:id="rId29"/>
    <p:sldId id="2147469280" r:id="rId30"/>
    <p:sldId id="2147469285" r:id="rId31"/>
    <p:sldId id="2147469281" r:id="rId32"/>
    <p:sldId id="2147469282" r:id="rId33"/>
    <p:sldId id="2147469283" r:id="rId34"/>
    <p:sldId id="403" r:id="rId35"/>
    <p:sldId id="270" r:id="rId36"/>
    <p:sldId id="2147374550" r:id="rId37"/>
    <p:sldId id="395" r:id="rId38"/>
    <p:sldId id="2147469009" r:id="rId39"/>
    <p:sldId id="2147374548" r:id="rId40"/>
    <p:sldId id="2147374545" r:id="rId41"/>
    <p:sldId id="398" r:id="rId42"/>
    <p:sldId id="2147374544"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AC"/>
    <a:srgbClr val="526167"/>
    <a:srgbClr val="05C3DE"/>
    <a:srgbClr val="16E7CF"/>
    <a:srgbClr val="F0F0F0"/>
    <a:srgbClr val="18265D"/>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9"/>
    <p:restoredTop sz="95909"/>
  </p:normalViewPr>
  <p:slideViewPr>
    <p:cSldViewPr snapToGrid="0" snapToObjects="1">
      <p:cViewPr varScale="1">
        <p:scale>
          <a:sx n="56" d="100"/>
          <a:sy n="56" d="100"/>
        </p:scale>
        <p:origin x="248" y="24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21075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590E5-8309-7641-8213-287DB05A40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65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276847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Arial" panose="020B0604020202020204" pitchFamily="34" charset="0"/>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23105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590E5-8309-7641-8213-287DB05A40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041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16.png"/><Relationship Id="rId5" Type="http://schemas.microsoft.com/office/2007/relationships/hdphoto" Target="../media/hdphoto4.wdp"/><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nterior Stripe - NEW">
    <p:bg>
      <p:bgPr>
        <a:solidFill>
          <a:srgbClr val="FFFFFF"/>
        </a:solidFill>
        <a:effectLst/>
      </p:bgPr>
    </p:bg>
    <p:spTree>
      <p:nvGrpSpPr>
        <p:cNvPr id="1" name=""/>
        <p:cNvGrpSpPr/>
        <p:nvPr/>
      </p:nvGrpSpPr>
      <p:grpSpPr>
        <a:xfrm>
          <a:off x="0" y="0"/>
          <a:ext cx="0" cy="0"/>
          <a:chOff x="0" y="0"/>
          <a:chExt cx="0" cy="0"/>
        </a:xfrm>
      </p:grpSpPr>
      <p:sp>
        <p:nvSpPr>
          <p:cNvPr id="39" name="Rectangle"/>
          <p:cNvSpPr/>
          <p:nvPr/>
        </p:nvSpPr>
        <p:spPr>
          <a:xfrm>
            <a:off x="12176233" y="71438"/>
            <a:ext cx="12193470" cy="13716001"/>
          </a:xfrm>
          <a:prstGeom prst="rect">
            <a:avLst/>
          </a:prstGeom>
          <a:solidFill>
            <a:srgbClr val="F0F0F0"/>
          </a:solidFill>
          <a:ln w="12700">
            <a:miter lim="400000"/>
          </a:ln>
        </p:spPr>
        <p:txBody>
          <a:bodyPr lIns="33415" tIns="33415" rIns="33415" bIns="33415" anchor="ctr"/>
          <a:lstStyle/>
          <a:p>
            <a:pPr algn="ctr" defTabSz="821530">
              <a:lnSpc>
                <a:spcPct val="100000"/>
              </a:lnSpc>
              <a:spcBef>
                <a:spcPts val="0"/>
              </a:spcBef>
              <a:defRPr sz="2800">
                <a:solidFill>
                  <a:srgbClr val="FFFFFF"/>
                </a:solidFill>
                <a:latin typeface="Helvetica Neue Medium"/>
                <a:ea typeface="Helvetica Neue Medium"/>
                <a:cs typeface="Helvetica Neue Medium"/>
                <a:sym typeface="Helvetica Neue Medium"/>
              </a:defRPr>
            </a:pPr>
            <a:endParaRPr/>
          </a:p>
        </p:txBody>
      </p:sp>
      <p:sp>
        <p:nvSpPr>
          <p:cNvPr id="40" name="ReactionDraft"/>
          <p:cNvSpPr txBox="1"/>
          <p:nvPr/>
        </p:nvSpPr>
        <p:spPr>
          <a:xfrm rot="1500000">
            <a:off x="21403834" y="-5191117"/>
            <a:ext cx="2300820" cy="2759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600" b="1">
                <a:solidFill>
                  <a:srgbClr val="E62325"/>
                </a:solidFill>
                <a:latin typeface="American Typewriter"/>
                <a:ea typeface="American Typewriter"/>
                <a:cs typeface="American Typewriter"/>
                <a:sym typeface="American Typewriter"/>
              </a:defRPr>
            </a:lvl1pPr>
          </a:lstStyle>
          <a:p>
            <a:r>
              <a:t>ReactionDraft</a:t>
            </a:r>
          </a:p>
        </p:txBody>
      </p:sp>
      <p:sp>
        <p:nvSpPr>
          <p:cNvPr id="41"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chemeClr val="accent6">
                    <a:hueOff val="1808369"/>
                    <a:satOff val="-100000"/>
                    <a:lumOff val="-39481"/>
                  </a:schemeClr>
                </a:solidFill>
                <a:latin typeface="IBM Plex Sans"/>
                <a:ea typeface="IBM Plex Sans"/>
                <a:cs typeface="IBM Plex Sans"/>
                <a:sym typeface="IBM Plex Sans"/>
              </a:defRPr>
            </a:lvl1pPr>
          </a:lstStyle>
          <a:p>
            <a:r>
              <a:t>AMEX + IBM CONFIDENTIAL  |</a:t>
            </a:r>
          </a:p>
        </p:txBody>
      </p:sp>
      <p:sp>
        <p:nvSpPr>
          <p:cNvPr id="42" name="Rectangle"/>
          <p:cNvSpPr/>
          <p:nvPr/>
        </p:nvSpPr>
        <p:spPr>
          <a:xfrm>
            <a:off x="-83224" y="-8498"/>
            <a:ext cx="24546436" cy="162869"/>
          </a:xfrm>
          <a:prstGeom prst="rect">
            <a:avLst/>
          </a:prstGeom>
          <a:solidFill>
            <a:srgbClr val="18265D"/>
          </a:solidFill>
          <a:ln w="12700">
            <a:miter lim="400000"/>
          </a:ln>
        </p:spPr>
        <p:txBody>
          <a:bodyPr lIns="67307" tIns="67307" rIns="67307" bIns="67307"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43" name="Slide Number"/>
          <p:cNvSpPr txBox="1">
            <a:spLocks noGrp="1"/>
          </p:cNvSpPr>
          <p:nvPr>
            <p:ph type="sldNum" sz="quarter" idx="2"/>
          </p:nvPr>
        </p:nvSpPr>
        <p:spPr>
          <a:xfrm>
            <a:off x="23453951" y="12946225"/>
            <a:ext cx="327661" cy="330201"/>
          </a:xfrm>
          <a:prstGeom prst="rect">
            <a:avLst/>
          </a:prstGeom>
        </p:spPr>
        <p:txBody>
          <a:bodyPr/>
          <a:lstStyle>
            <a:lvl1pPr>
              <a:defRPr>
                <a:solidFill>
                  <a:schemeClr val="accent6">
                    <a:hueOff val="1808369"/>
                    <a:satOff val="-100000"/>
                    <a:lumOff val="-39481"/>
                  </a:schemeClr>
                </a:solidFill>
                <a:latin typeface="IBM Plex Sans Medm"/>
                <a:ea typeface="IBM Plex Sans Medm"/>
                <a:cs typeface="IBM Plex Sans Medm"/>
                <a:sym typeface="IBM Plex Sans Medium"/>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regular">
    <p:bg>
      <p:bgPr>
        <a:solidFill>
          <a:srgbClr val="FFFFFF"/>
        </a:solidFill>
        <a:effectLst/>
      </p:bgPr>
    </p:bg>
    <p:spTree>
      <p:nvGrpSpPr>
        <p:cNvPr id="1" name=""/>
        <p:cNvGrpSpPr/>
        <p:nvPr/>
      </p:nvGrpSpPr>
      <p:grpSpPr>
        <a:xfrm>
          <a:off x="0" y="0"/>
          <a:ext cx="0" cy="0"/>
          <a:chOff x="0" y="0"/>
          <a:chExt cx="0" cy="0"/>
        </a:xfrm>
      </p:grpSpPr>
      <p:sp>
        <p:nvSpPr>
          <p:cNvPr id="125"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929292"/>
                </a:solidFill>
                <a:latin typeface="IBM Plex Sans Medm"/>
                <a:ea typeface="IBM Plex Sans Medm"/>
                <a:cs typeface="IBM Plex Sans Medm"/>
                <a:sym typeface="IBM Plex Sans Medium"/>
              </a:defRPr>
            </a:lvl1pPr>
          </a:lstStyle>
          <a:p>
            <a:r>
              <a:t>AMEX + IBM CONFIDENTIAL  |</a:t>
            </a:r>
          </a:p>
        </p:txBody>
      </p:sp>
      <p:sp>
        <p:nvSpPr>
          <p:cNvPr id="126" name="Slide Number"/>
          <p:cNvSpPr txBox="1">
            <a:spLocks noGrp="1"/>
          </p:cNvSpPr>
          <p:nvPr>
            <p:ph type="sldNum" sz="quarter" idx="2"/>
          </p:nvPr>
        </p:nvSpPr>
        <p:spPr>
          <a:xfrm>
            <a:off x="23482300" y="12961127"/>
            <a:ext cx="368975" cy="300396"/>
          </a:xfrm>
          <a:prstGeom prst="rect">
            <a:avLst/>
          </a:prstGeom>
          <a:ln w="3175"/>
        </p:spPr>
        <p:txBody>
          <a:bodyPr lIns="35897" tIns="35897" rIns="35897" bIns="35897" anchor="ctr"/>
          <a:lstStyle>
            <a:lvl1pPr defTabSz="825499">
              <a:defRPr spc="280">
                <a:solidFill>
                  <a:srgbClr val="929292"/>
                </a:solidFill>
                <a:latin typeface="IBM Plex Sans Medm"/>
                <a:ea typeface="IBM Plex Sans Medm"/>
                <a:cs typeface="IBM Plex Sans Medm"/>
                <a:sym typeface="IBM Plex Sans Medium"/>
              </a:defRPr>
            </a:lvl1pPr>
          </a:lstStyle>
          <a:p>
            <a:fld id="{86CB4B4D-7CA3-9044-876B-883B54F8677D}" type="slidenum">
              <a:t>‹#›</a:t>
            </a:fld>
            <a:endParaRPr/>
          </a:p>
        </p:txBody>
      </p:sp>
      <p:sp>
        <p:nvSpPr>
          <p:cNvPr id="127" name="Rectangle"/>
          <p:cNvSpPr/>
          <p:nvPr/>
        </p:nvSpPr>
        <p:spPr>
          <a:xfrm>
            <a:off x="-83224" y="-8498"/>
            <a:ext cx="24546436" cy="162869"/>
          </a:xfrm>
          <a:prstGeom prst="rect">
            <a:avLst/>
          </a:prstGeom>
          <a:solidFill>
            <a:srgbClr val="006FCF"/>
          </a:solidFill>
          <a:ln w="12700">
            <a:miter lim="400000"/>
          </a:ln>
        </p:spPr>
        <p:txBody>
          <a:bodyPr lIns="67307" tIns="67307" rIns="67307" bIns="67307"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609600" y="536448"/>
            <a:ext cx="10972800" cy="11983339"/>
          </a:xfrm>
        </p:spPr>
        <p:txBody>
          <a:bodyPr/>
          <a:lstStyle>
            <a:lvl1pPr>
              <a:lnSpc>
                <a:spcPct val="90000"/>
              </a:lnSpc>
              <a:defRPr>
                <a:solidFill>
                  <a:schemeClr val="tx1"/>
                </a:solidFill>
              </a:defRPr>
            </a:lvl1pPr>
          </a:lstStyle>
          <a:p>
            <a:r>
              <a:rPr lang="en-US" dirty="0"/>
              <a:t>Click to edit Master title style</a:t>
            </a:r>
          </a:p>
        </p:txBody>
      </p:sp>
      <p:sp>
        <p:nvSpPr>
          <p:cNvPr id="6"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9175081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en-US"/>
              <a:t>Data and AI Forum / © 2019 IBM Corporation  </a:t>
            </a:r>
          </a:p>
        </p:txBody>
      </p:sp>
    </p:spTree>
    <p:extLst>
      <p:ext uri="{BB962C8B-B14F-4D97-AF65-F5344CB8AC3E}">
        <p14:creationId xmlns:p14="http://schemas.microsoft.com/office/powerpoint/2010/main" val="40160435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09600" y="2997200"/>
            <a:ext cx="10972800" cy="9558528"/>
          </a:xfrm>
        </p:spPr>
        <p:txBody>
          <a:bodyPr/>
          <a:lstStyle>
            <a:lvl1pPr marL="0" indent="0">
              <a:spcBef>
                <a:spcPts val="0"/>
              </a:spcBef>
              <a:tabLst>
                <a:tab pos="10507001" algn="dec"/>
              </a:tabLst>
              <a:defRPr/>
            </a:lvl1pPr>
            <a:lvl2pPr marL="461430" indent="-46143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186" rtl="0" eaLnBrk="1" fontAlgn="auto" latinLnBrk="0" hangingPunct="1">
              <a:lnSpc>
                <a:spcPct val="100000"/>
              </a:lnSpc>
              <a:spcBef>
                <a:spcPts val="0"/>
              </a:spcBef>
              <a:spcAft>
                <a:spcPts val="0"/>
              </a:spcAft>
              <a:buClrTx/>
              <a:buSzTx/>
              <a:buFont typeface="Arial"/>
              <a:buNone/>
              <a:tabLst>
                <a:tab pos="1072882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2801600" y="2997200"/>
            <a:ext cx="10972800" cy="9558528"/>
          </a:xfrm>
        </p:spPr>
        <p:txBody>
          <a:bodyPr/>
          <a:lstStyle>
            <a:lvl1pPr marL="0" indent="0">
              <a:spcBef>
                <a:spcPts val="0"/>
              </a:spcBef>
              <a:tabLst>
                <a:tab pos="1050700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9186" rtl="0" eaLnBrk="1" fontAlgn="auto" latinLnBrk="0" hangingPunct="1">
              <a:lnSpc>
                <a:spcPct val="100000"/>
              </a:lnSpc>
              <a:spcBef>
                <a:spcPts val="2933"/>
              </a:spcBef>
              <a:spcAft>
                <a:spcPts val="0"/>
              </a:spcAft>
              <a:buClrTx/>
              <a:buSzTx/>
              <a:buFont typeface="Arial"/>
              <a:buNone/>
              <a:tabLst>
                <a:tab pos="1072882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1386319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6"/>
            <a:ext cx="10972800" cy="2676819"/>
          </a:xfrm>
        </p:spPr>
        <p:txBody>
          <a:bodyPr/>
          <a:lstStyle>
            <a:lvl1pPr>
              <a:defRPr sz="426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609600" y="4030813"/>
            <a:ext cx="10972800" cy="8290560"/>
          </a:xfrm>
        </p:spPr>
        <p:txBody>
          <a:bodyPr/>
          <a:lstStyle>
            <a:lvl1pPr>
              <a:lnSpc>
                <a:spcPct val="90000"/>
              </a:lnSpc>
              <a:spcBef>
                <a:spcPts val="0"/>
              </a:spcBef>
              <a:defRPr sz="25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4680761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6"/>
            <a:ext cx="10972800" cy="2676819"/>
          </a:xfrm>
        </p:spPr>
        <p:txBody>
          <a:bodyPr/>
          <a:lstStyle>
            <a:lvl1pPr>
              <a:defRPr sz="426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609600" y="4030813"/>
            <a:ext cx="10972800" cy="8290560"/>
          </a:xfrm>
        </p:spPr>
        <p:txBody>
          <a:bodyPr/>
          <a:lstStyle>
            <a:lvl1pPr>
              <a:lnSpc>
                <a:spcPct val="90000"/>
              </a:lnSpc>
              <a:spcBef>
                <a:spcPts val="0"/>
              </a:spcBef>
              <a:defRPr sz="25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12192000" y="0"/>
            <a:ext cx="12192000" cy="137160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5592374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707140"/>
            <a:ext cx="23164800" cy="11929533"/>
          </a:xfrm>
        </p:spPr>
        <p:txBody>
          <a:bodyPr/>
          <a:lstStyle>
            <a:lvl1pPr>
              <a:lnSpc>
                <a:spcPct val="90000"/>
              </a:lnSpc>
              <a:defRPr sz="25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4197642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3833232" cy="12055480"/>
          </a:xfrm>
        </p:spPr>
        <p:txBody>
          <a:bodyPr/>
          <a:lstStyle>
            <a:lvl1pPr marL="313263" indent="-31326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5764723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0972800" cy="115414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12801600" y="1316736"/>
            <a:ext cx="10972800" cy="11199280"/>
          </a:xfrm>
        </p:spPr>
        <p:txBody>
          <a:bodyPr/>
          <a:lstStyle>
            <a:lvl1pPr>
              <a:spcBef>
                <a:spcPts val="2933"/>
              </a:spcBef>
              <a:spcAft>
                <a:spcPts val="0"/>
              </a:spcAft>
              <a:defRPr/>
            </a:lvl1pPr>
            <a:lvl2pPr>
              <a:spcBef>
                <a:spcPts val="2933"/>
              </a:spcBef>
              <a:defRPr/>
            </a:lvl2pPr>
            <a:lvl3pPr>
              <a:spcBef>
                <a:spcPts val="2933"/>
              </a:spcBef>
              <a:defRPr/>
            </a:lvl3pPr>
            <a:lvl4pPr>
              <a:spcBef>
                <a:spcPts val="2933"/>
              </a:spcBef>
              <a:defRPr/>
            </a:lvl4pPr>
            <a:lvl5pPr>
              <a:spcBef>
                <a:spcPts val="293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4839"/>
            <a:ext cx="10972800" cy="800099"/>
          </a:xfrm>
        </p:spPr>
        <p:txBody>
          <a:bodyPr/>
          <a:lstStyle>
            <a:lvl1pPr>
              <a:defRPr sz="2933"/>
            </a:lvl1pPr>
          </a:lstStyle>
          <a:p>
            <a:pPr lvl="0"/>
            <a:r>
              <a:rPr lang="en-US"/>
              <a:t>Click to edit Master text styles</a:t>
            </a:r>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6059118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5582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609600" y="2999236"/>
            <a:ext cx="10972800" cy="9562253"/>
          </a:xfrm>
        </p:spPr>
        <p:txBody>
          <a:bodyPr/>
          <a:lstStyle>
            <a:lvl1pPr>
              <a:spcBef>
                <a:spcPts val="0"/>
              </a:spcBef>
              <a:defRPr sz="3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1600" y="2999236"/>
            <a:ext cx="10972800" cy="9562253"/>
          </a:xfrm>
        </p:spPr>
        <p:txBody>
          <a:bodyPr/>
          <a:lstStyle>
            <a:lvl1pPr>
              <a:spcBef>
                <a:spcPts val="0"/>
              </a:spcBef>
              <a:defRPr sz="3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5932998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12801600" y="2915920"/>
            <a:ext cx="10972800" cy="9572416"/>
          </a:xfrm>
        </p:spPr>
        <p:txBody>
          <a:bodyPr/>
          <a:lstStyle>
            <a:lvl1pPr>
              <a:defRPr sz="42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15924"/>
            <a:ext cx="10972800" cy="9572413"/>
          </a:xfrm>
        </p:spPr>
        <p:txBody>
          <a:bodyPr/>
          <a:lstStyle>
            <a:lvl1pPr>
              <a:defRPr sz="42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415084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tripe - inital estimate">
    <p:bg>
      <p:bgPr>
        <a:solidFill>
          <a:srgbClr val="FFFFFF"/>
        </a:solidFill>
        <a:effectLst/>
      </p:bgPr>
    </p:bg>
    <p:spTree>
      <p:nvGrpSpPr>
        <p:cNvPr id="1" name=""/>
        <p:cNvGrpSpPr/>
        <p:nvPr/>
      </p:nvGrpSpPr>
      <p:grpSpPr>
        <a:xfrm>
          <a:off x="0" y="0"/>
          <a:ext cx="0" cy="0"/>
          <a:chOff x="0" y="0"/>
          <a:chExt cx="0" cy="0"/>
        </a:xfrm>
      </p:grpSpPr>
      <p:sp>
        <p:nvSpPr>
          <p:cNvPr id="134" name="Rectangle"/>
          <p:cNvSpPr/>
          <p:nvPr/>
        </p:nvSpPr>
        <p:spPr>
          <a:xfrm>
            <a:off x="16778651" y="71437"/>
            <a:ext cx="7656826" cy="13716001"/>
          </a:xfrm>
          <a:prstGeom prst="rect">
            <a:avLst/>
          </a:prstGeom>
          <a:solidFill>
            <a:srgbClr val="EEEEEE">
              <a:alpha val="50339"/>
            </a:srgbClr>
          </a:solidFill>
          <a:ln w="12700">
            <a:miter lim="400000"/>
          </a:ln>
        </p:spPr>
        <p:txBody>
          <a:bodyPr lIns="67308" tIns="67308" rIns="67308" bIns="67308" anchor="ct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endParaRPr/>
          </a:p>
        </p:txBody>
      </p:sp>
      <p:sp>
        <p:nvSpPr>
          <p:cNvPr id="135"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929292"/>
                </a:solidFill>
                <a:latin typeface="IBM Plex Sans Medm"/>
                <a:ea typeface="IBM Plex Sans Medm"/>
                <a:cs typeface="IBM Plex Sans Medm"/>
                <a:sym typeface="IBM Plex Sans Medium"/>
              </a:defRPr>
            </a:lvl1pPr>
          </a:lstStyle>
          <a:p>
            <a:r>
              <a:t>AMEX + IBM CONFIDENTIAL  |</a:t>
            </a:r>
          </a:p>
        </p:txBody>
      </p:sp>
      <p:sp>
        <p:nvSpPr>
          <p:cNvPr id="136" name="Slide Number"/>
          <p:cNvSpPr txBox="1">
            <a:spLocks noGrp="1"/>
          </p:cNvSpPr>
          <p:nvPr>
            <p:ph type="sldNum" sz="quarter" idx="2"/>
          </p:nvPr>
        </p:nvSpPr>
        <p:spPr>
          <a:xfrm>
            <a:off x="23482300" y="12961127"/>
            <a:ext cx="368975" cy="300396"/>
          </a:xfrm>
          <a:prstGeom prst="rect">
            <a:avLst/>
          </a:prstGeom>
          <a:ln w="3175"/>
        </p:spPr>
        <p:txBody>
          <a:bodyPr lIns="35897" tIns="35897" rIns="35897" bIns="35897" anchor="ctr"/>
          <a:lstStyle>
            <a:lvl1pPr defTabSz="825499">
              <a:defRPr spc="280">
                <a:solidFill>
                  <a:srgbClr val="929292"/>
                </a:solidFill>
                <a:latin typeface="IBM Plex Sans Medm"/>
                <a:ea typeface="IBM Plex Sans Medm"/>
                <a:cs typeface="IBM Plex Sans Medm"/>
                <a:sym typeface="IBM Plex Sans Medium"/>
              </a:defRPr>
            </a:lvl1pPr>
          </a:lstStyle>
          <a:p>
            <a:fld id="{86CB4B4D-7CA3-9044-876B-883B54F8677D}" type="slidenum">
              <a:t>‹#›</a:t>
            </a:fld>
            <a:endParaRPr/>
          </a:p>
        </p:txBody>
      </p:sp>
      <p:sp>
        <p:nvSpPr>
          <p:cNvPr id="137" name="Rectangle"/>
          <p:cNvSpPr/>
          <p:nvPr/>
        </p:nvSpPr>
        <p:spPr>
          <a:xfrm>
            <a:off x="-83224" y="-8498"/>
            <a:ext cx="24546436" cy="162869"/>
          </a:xfrm>
          <a:prstGeom prst="rect">
            <a:avLst/>
          </a:prstGeom>
          <a:solidFill>
            <a:srgbClr val="006FCF"/>
          </a:solidFill>
          <a:ln w="12700">
            <a:miter lim="400000"/>
          </a:ln>
        </p:spPr>
        <p:txBody>
          <a:bodyPr lIns="67307" tIns="67307" rIns="67307" bIns="67307"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609600" y="2654719"/>
            <a:ext cx="10972800" cy="9833619"/>
          </a:xfrm>
        </p:spPr>
        <p:txBody>
          <a:bodyPr/>
          <a:lstStyle>
            <a:lvl1pPr>
              <a:defRPr sz="6400"/>
            </a:lvl1pPr>
          </a:lstStyle>
          <a:p>
            <a:pPr lvl="0"/>
            <a:r>
              <a:rPr lang="en-US"/>
              <a:t>Click to edit Master text styles</a:t>
            </a:r>
          </a:p>
        </p:txBody>
      </p:sp>
      <p:sp>
        <p:nvSpPr>
          <p:cNvPr id="8" name="Content Placeholder 7"/>
          <p:cNvSpPr>
            <a:spLocks noGrp="1"/>
          </p:cNvSpPr>
          <p:nvPr>
            <p:ph sz="quarter" idx="13"/>
          </p:nvPr>
        </p:nvSpPr>
        <p:spPr>
          <a:xfrm>
            <a:off x="12801600" y="2977732"/>
            <a:ext cx="10972800" cy="9510605"/>
          </a:xfrm>
        </p:spPr>
        <p:txBody>
          <a:bodyPr/>
          <a:lstStyle>
            <a:lvl1pPr>
              <a:defRPr sz="3733"/>
            </a:lvl1pPr>
            <a:lvl2pPr>
              <a:defRPr sz="3733"/>
            </a:lvl2pPr>
            <a:lvl3pPr>
              <a:defRPr sz="3733"/>
            </a:lvl3pPr>
            <a:lvl4pPr>
              <a:defRPr sz="3733"/>
            </a:lvl4pPr>
            <a:lvl5pPr>
              <a:defRPr sz="37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578805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12801600" y="2915922"/>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15922"/>
            <a:ext cx="4876800" cy="9572413"/>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5600" y="2915922"/>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8897600" y="2915922"/>
            <a:ext cx="4876800" cy="957241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571583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p>
            <a:r>
              <a:rPr lang="en-US"/>
              <a:t>Drag picture to placeholder or click icon to add</a:t>
            </a:r>
          </a:p>
        </p:txBody>
      </p:sp>
      <p:sp>
        <p:nvSpPr>
          <p:cNvPr id="2" name="Title 1"/>
          <p:cNvSpPr>
            <a:spLocks noGrp="1"/>
          </p:cNvSpPr>
          <p:nvPr>
            <p:ph type="title"/>
          </p:nvPr>
        </p:nvSpPr>
        <p:spPr>
          <a:xfrm>
            <a:off x="609600" y="1097280"/>
            <a:ext cx="10972800" cy="1706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
        <p:nvSpPr>
          <p:cNvPr id="7" name="Text Placeholder 6"/>
          <p:cNvSpPr>
            <a:spLocks noGrp="1"/>
          </p:cNvSpPr>
          <p:nvPr>
            <p:ph type="body" sz="quarter" idx="14"/>
          </p:nvPr>
        </p:nvSpPr>
        <p:spPr>
          <a:xfrm>
            <a:off x="609600" y="2926084"/>
            <a:ext cx="10972800" cy="9562253"/>
          </a:xfrm>
        </p:spPr>
        <p:txBody>
          <a:bodyPr/>
          <a:lstStyle>
            <a:lvl1pPr>
              <a:defRPr sz="42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41561978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2000" y="0"/>
            <a:ext cx="12192000" cy="13716000"/>
          </a:xfrm>
        </p:spPr>
        <p:txBody>
          <a:bodyPr/>
          <a:lstStyle/>
          <a:p>
            <a:r>
              <a:rPr lang="en-US"/>
              <a:t>Drag picture to placeholder or click icon to add</a:t>
            </a:r>
          </a:p>
        </p:txBody>
      </p:sp>
      <p:sp>
        <p:nvSpPr>
          <p:cNvPr id="2" name="Title 1"/>
          <p:cNvSpPr>
            <a:spLocks noGrp="1"/>
          </p:cNvSpPr>
          <p:nvPr>
            <p:ph type="title"/>
          </p:nvPr>
        </p:nvSpPr>
        <p:spPr>
          <a:xfrm>
            <a:off x="609600" y="536448"/>
            <a:ext cx="10972800" cy="1706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609600" y="2926081"/>
            <a:ext cx="4876800" cy="9562253"/>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6705600" y="2926081"/>
            <a:ext cx="4876800" cy="9562253"/>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1727500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2755392"/>
            <a:ext cx="10972800"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12801600" y="2926084"/>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
        <p:nvSpPr>
          <p:cNvPr id="10" name="Text Placeholder 9"/>
          <p:cNvSpPr>
            <a:spLocks noGrp="1"/>
          </p:cNvSpPr>
          <p:nvPr>
            <p:ph type="body" sz="quarter" idx="16"/>
          </p:nvPr>
        </p:nvSpPr>
        <p:spPr>
          <a:xfrm>
            <a:off x="18897600" y="2926084"/>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2332660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2000" y="0"/>
            <a:ext cx="12192000" cy="13716000"/>
          </a:xfrm>
          <a:prstGeom prst="rect">
            <a:avLst/>
          </a:prstGeom>
          <a:solidFill>
            <a:schemeClr val="accent2"/>
          </a:solidFill>
        </p:spPr>
        <p:txBody>
          <a:bodyPr wrap="square" lIns="0" tIns="0" rIns="0" bIns="0" rtlCol="0" anchor="ctr">
            <a:noAutofit/>
          </a:bodyPr>
          <a:lstStyle/>
          <a:p>
            <a:pPr algn="ctr"/>
            <a:endParaRPr lang="en-US" sz="3200" err="1">
              <a:solidFill>
                <a:srgbClr val="FFFFFF"/>
              </a:solidFill>
              <a:latin typeface="Arial"/>
              <a:cs typeface="Arial"/>
            </a:endParaRPr>
          </a:p>
        </p:txBody>
      </p:sp>
      <p:sp>
        <p:nvSpPr>
          <p:cNvPr id="2" name="Title 1"/>
          <p:cNvSpPr>
            <a:spLocks noGrp="1"/>
          </p:cNvSpPr>
          <p:nvPr>
            <p:ph type="title"/>
          </p:nvPr>
        </p:nvSpPr>
        <p:spPr>
          <a:xfrm>
            <a:off x="609600" y="2755392"/>
            <a:ext cx="10972800"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12801600" y="2963433"/>
            <a:ext cx="10972800" cy="9337187"/>
          </a:xfrm>
        </p:spPr>
        <p:txBody>
          <a:bodyPr/>
          <a:lstStyle>
            <a:lvl1pPr>
              <a:defRPr>
                <a:solidFill>
                  <a:schemeClr val="bg2"/>
                </a:solidFill>
              </a:defRPr>
            </a:lvl1pPr>
            <a:lvl2pPr marL="0" indent="0">
              <a:spcBef>
                <a:spcPts val="2933"/>
              </a:spcBef>
              <a:buFontTx/>
              <a:buNone/>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41607915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p>
            <a:r>
              <a:rPr lang="en-US"/>
              <a:t>Drag picture to placeholder or click icon to add</a:t>
            </a:r>
          </a:p>
        </p:txBody>
      </p:sp>
      <p:sp>
        <p:nvSpPr>
          <p:cNvPr id="2" name="Title 1"/>
          <p:cNvSpPr>
            <a:spLocks noGrp="1"/>
          </p:cNvSpPr>
          <p:nvPr>
            <p:ph type="title"/>
          </p:nvPr>
        </p:nvSpPr>
        <p:spPr>
          <a:xfrm>
            <a:off x="609600" y="536452"/>
            <a:ext cx="10972800"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8658052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0972800" cy="1174106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320595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016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16342298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3" y="6858000"/>
            <a:ext cx="12192000" cy="6858000"/>
          </a:xfrm>
          <a:solidFill>
            <a:schemeClr val="accent2"/>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18288000" y="12886448"/>
            <a:ext cx="5486400" cy="3657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609600" y="487684"/>
            <a:ext cx="10972800" cy="800099"/>
          </a:xfrm>
        </p:spPr>
        <p:txBody>
          <a:bodyPr/>
          <a:lstStyle>
            <a:lvl1pPr>
              <a:defRPr sz="4267"/>
            </a:lvl1pPr>
          </a:lstStyle>
          <a:p>
            <a:pPr lvl="0"/>
            <a:r>
              <a:rPr lang="en-US" dirty="0"/>
              <a:t>Click to edit Master text styles</a:t>
            </a:r>
          </a:p>
        </p:txBody>
      </p:sp>
      <p:sp>
        <p:nvSpPr>
          <p:cNvPr id="7" name="Text Placeholder 6"/>
          <p:cNvSpPr>
            <a:spLocks noGrp="1"/>
          </p:cNvSpPr>
          <p:nvPr>
            <p:ph type="body" sz="quarter" idx="14"/>
          </p:nvPr>
        </p:nvSpPr>
        <p:spPr>
          <a:xfrm>
            <a:off x="609600" y="2926084"/>
            <a:ext cx="10972800" cy="9303283"/>
          </a:xfrm>
        </p:spPr>
        <p:txBody>
          <a:bodyPr/>
          <a:lstStyle>
            <a:lvl1pPr>
              <a:defRPr sz="4267"/>
            </a:lvl1pPr>
            <a:lvl2pPr>
              <a:defRPr sz="3733"/>
            </a:lvl2pPr>
            <a:lvl3pP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88000" y="0"/>
            <a:ext cx="6096000" cy="6858000"/>
          </a:xfrm>
          <a:solidFill>
            <a:schemeClr val="bg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2000" y="0"/>
            <a:ext cx="6096000" cy="6858000"/>
          </a:xfrm>
          <a:solidFill>
            <a:schemeClr val="accent3"/>
          </a:solidFill>
        </p:spPr>
        <p:txBody>
          <a:bodyPr lIns="228600" tIns="192024" rIns="228600" bIns="228600"/>
          <a:lstStyle>
            <a:lvl1pPr>
              <a:defRPr sz="3733">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35235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erior Stripe - NEW">
    <p:bg>
      <p:bgPr>
        <a:solidFill>
          <a:srgbClr val="FFFFFF"/>
        </a:solidFill>
        <a:effectLst/>
      </p:bgPr>
    </p:bg>
    <p:spTree>
      <p:nvGrpSpPr>
        <p:cNvPr id="1" name=""/>
        <p:cNvGrpSpPr/>
        <p:nvPr/>
      </p:nvGrpSpPr>
      <p:grpSpPr>
        <a:xfrm>
          <a:off x="0" y="0"/>
          <a:ext cx="0" cy="0"/>
          <a:chOff x="0" y="0"/>
          <a:chExt cx="0" cy="0"/>
        </a:xfrm>
      </p:grpSpPr>
      <p:sp>
        <p:nvSpPr>
          <p:cNvPr id="144" name="Rectangle"/>
          <p:cNvSpPr/>
          <p:nvPr/>
        </p:nvSpPr>
        <p:spPr>
          <a:xfrm>
            <a:off x="16422392" y="71438"/>
            <a:ext cx="7947311" cy="13716001"/>
          </a:xfrm>
          <a:prstGeom prst="rect">
            <a:avLst/>
          </a:prstGeom>
          <a:solidFill>
            <a:srgbClr val="F0F0F0"/>
          </a:solidFill>
          <a:ln w="12700">
            <a:miter lim="400000"/>
          </a:ln>
        </p:spPr>
        <p:txBody>
          <a:bodyPr lIns="33415" tIns="33415" rIns="33415" bIns="33415" anchor="ctr"/>
          <a:lstStyle/>
          <a:p>
            <a:pPr algn="ctr" defTabSz="821530">
              <a:lnSpc>
                <a:spcPct val="100000"/>
              </a:lnSpc>
              <a:spcBef>
                <a:spcPts val="0"/>
              </a:spcBef>
              <a:defRPr sz="2800">
                <a:solidFill>
                  <a:srgbClr val="FFFFFF"/>
                </a:solidFill>
                <a:latin typeface="Helvetica Neue Medium"/>
                <a:ea typeface="Helvetica Neue Medium"/>
                <a:cs typeface="Helvetica Neue Medium"/>
                <a:sym typeface="Helvetica Neue Medium"/>
              </a:defRPr>
            </a:pPr>
            <a:endParaRPr/>
          </a:p>
        </p:txBody>
      </p:sp>
      <p:sp>
        <p:nvSpPr>
          <p:cNvPr id="145" name="ReactionDraft"/>
          <p:cNvSpPr txBox="1"/>
          <p:nvPr/>
        </p:nvSpPr>
        <p:spPr>
          <a:xfrm rot="1500000">
            <a:off x="21403834" y="-5191117"/>
            <a:ext cx="2300820" cy="2759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600" b="1">
                <a:solidFill>
                  <a:srgbClr val="E62325"/>
                </a:solidFill>
                <a:latin typeface="American Typewriter"/>
                <a:ea typeface="American Typewriter"/>
                <a:cs typeface="American Typewriter"/>
                <a:sym typeface="American Typewriter"/>
              </a:defRPr>
            </a:lvl1pPr>
          </a:lstStyle>
          <a:p>
            <a:r>
              <a:t>ReactionDraft</a:t>
            </a:r>
          </a:p>
        </p:txBody>
      </p:sp>
      <p:sp>
        <p:nvSpPr>
          <p:cNvPr id="146"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chemeClr val="accent6">
                    <a:hueOff val="1808369"/>
                    <a:satOff val="-100000"/>
                    <a:lumOff val="-39481"/>
                  </a:schemeClr>
                </a:solidFill>
                <a:latin typeface="IBM Plex Sans"/>
                <a:ea typeface="IBM Plex Sans"/>
                <a:cs typeface="IBM Plex Sans"/>
                <a:sym typeface="IBM Plex Sans"/>
              </a:defRPr>
            </a:lvl1pPr>
          </a:lstStyle>
          <a:p>
            <a:r>
              <a:t>AMEX + IBM CONFIDENTIAL  |</a:t>
            </a:r>
          </a:p>
        </p:txBody>
      </p:sp>
      <p:sp>
        <p:nvSpPr>
          <p:cNvPr id="147" name="Rectangle"/>
          <p:cNvSpPr/>
          <p:nvPr/>
        </p:nvSpPr>
        <p:spPr>
          <a:xfrm>
            <a:off x="-83224" y="-8498"/>
            <a:ext cx="24546436" cy="162869"/>
          </a:xfrm>
          <a:prstGeom prst="rect">
            <a:avLst/>
          </a:prstGeom>
          <a:solidFill>
            <a:srgbClr val="18265D"/>
          </a:solidFill>
          <a:ln w="12700">
            <a:miter lim="400000"/>
          </a:ln>
        </p:spPr>
        <p:txBody>
          <a:bodyPr lIns="67307" tIns="67307" rIns="67307" bIns="67307"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148" name="Slide Number"/>
          <p:cNvSpPr txBox="1">
            <a:spLocks noGrp="1"/>
          </p:cNvSpPr>
          <p:nvPr>
            <p:ph type="sldNum" sz="quarter" idx="2"/>
          </p:nvPr>
        </p:nvSpPr>
        <p:spPr>
          <a:xfrm>
            <a:off x="23453951" y="12946225"/>
            <a:ext cx="327661" cy="330201"/>
          </a:xfrm>
          <a:prstGeom prst="rect">
            <a:avLst/>
          </a:prstGeom>
        </p:spPr>
        <p:txBody>
          <a:bodyPr/>
          <a:lstStyle>
            <a:lvl1pPr>
              <a:defRPr>
                <a:solidFill>
                  <a:schemeClr val="accent6">
                    <a:hueOff val="1808369"/>
                    <a:satOff val="-100000"/>
                    <a:lumOff val="-39481"/>
                  </a:schemeClr>
                </a:solidFill>
                <a:latin typeface="IBM Plex Sans Medm"/>
                <a:ea typeface="IBM Plex Sans Medm"/>
                <a:cs typeface="IBM Plex Sans Medm"/>
                <a:sym typeface="IBM Plex Sans Medium"/>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3" y="6858000"/>
            <a:ext cx="12192000" cy="6858000"/>
          </a:xfrm>
          <a:solidFill>
            <a:schemeClr val="accent3"/>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12192000" cy="6858000"/>
          </a:xfrm>
          <a:solidFill>
            <a:schemeClr val="tx1"/>
          </a:solidFill>
        </p:spPr>
        <p:txBody>
          <a:bodyPr lIns="228600" tIns="192024" rIns="228600" bIns="228600"/>
          <a:lstStyle>
            <a:lvl1pPr>
              <a:defRPr sz="373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Data and AI Forum / © 2019 IBM Corporation  </a:t>
            </a:r>
          </a:p>
        </p:txBody>
      </p:sp>
      <p:sp>
        <p:nvSpPr>
          <p:cNvPr id="8" name="Content Placeholder 7"/>
          <p:cNvSpPr>
            <a:spLocks noGrp="1"/>
          </p:cNvSpPr>
          <p:nvPr>
            <p:ph sz="quarter" idx="15"/>
          </p:nvPr>
        </p:nvSpPr>
        <p:spPr>
          <a:xfrm>
            <a:off x="18288000" y="0"/>
            <a:ext cx="6096000" cy="6858000"/>
          </a:xfrm>
          <a:solidFill>
            <a:schemeClr val="tx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12192000" y="0"/>
            <a:ext cx="6096000" cy="6858000"/>
          </a:xfrm>
          <a:solidFill>
            <a:schemeClr val="tx2">
              <a:lumMod val="50000"/>
            </a:schemeClr>
          </a:solidFill>
        </p:spPr>
        <p:txBody>
          <a:bodyPr lIns="228600" tIns="192024" rIns="228600" bIns="228600"/>
          <a:lstStyle>
            <a:lvl1pPr>
              <a:defRPr sz="373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2"/>
            <a:ext cx="12191997" cy="685800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222358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87995" y="6858000"/>
            <a:ext cx="6096000" cy="6858000"/>
          </a:xfrm>
          <a:solidFill>
            <a:schemeClr val="accent1"/>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6858000"/>
            <a:ext cx="6096000" cy="6858000"/>
          </a:xfrm>
          <a:solidFill>
            <a:schemeClr val="accent3"/>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12192007" y="6858000"/>
            <a:ext cx="6095992" cy="6858000"/>
          </a:xfrm>
          <a:solidFill>
            <a:schemeClr val="accent2"/>
          </a:solidFill>
        </p:spPr>
        <p:txBody>
          <a:bodyPr lIns="228600" tIns="192024" rIns="228600" bIns="228600"/>
          <a:lstStyle>
            <a:lvl1pPr>
              <a:defRPr sz="373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6858000"/>
            <a:ext cx="6096000" cy="6858000"/>
          </a:xfrm>
          <a:solidFill>
            <a:schemeClr val="bg1"/>
          </a:solidFill>
        </p:spPr>
        <p:txBody>
          <a:bodyPr lIns="228600" tIns="192024" rIns="228600" bIns="228600"/>
          <a:lstStyle>
            <a:lvl1pPr>
              <a:defRPr sz="373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2" y="-2"/>
            <a:ext cx="24383997" cy="6858003"/>
          </a:xfrm>
          <a:solidFill>
            <a:schemeClr val="tx1"/>
          </a:solidFill>
        </p:spPr>
        <p:txBody>
          <a:bodyPr lIns="228600" tIns="155448" rIns="228600" bIns="228600"/>
          <a:lstStyle>
            <a:lvl1pPr>
              <a:defRPr sz="12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609600" y="12870613"/>
            <a:ext cx="17068800" cy="365760"/>
          </a:xfrm>
        </p:spPr>
        <p:txBody>
          <a:bodyPr/>
          <a:lstStyle>
            <a:lvl1pPr>
              <a:defRPr>
                <a:solidFill>
                  <a:schemeClr val="bg2"/>
                </a:solidFill>
              </a:defRPr>
            </a:lvl1pPr>
          </a:lstStyle>
          <a:p>
            <a:r>
              <a:rPr lang="en-US"/>
              <a:t>Data and AI Forum / © 2019 IBM Corporation  </a:t>
            </a:r>
          </a:p>
        </p:txBody>
      </p:sp>
    </p:spTree>
    <p:extLst>
      <p:ext uri="{BB962C8B-B14F-4D97-AF65-F5344CB8AC3E}">
        <p14:creationId xmlns:p14="http://schemas.microsoft.com/office/powerpoint/2010/main" val="198344906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2" y="-1"/>
            <a:ext cx="24383997" cy="3441704"/>
          </a:xfrm>
          <a:solidFill>
            <a:schemeClr val="tx1"/>
          </a:solidFill>
        </p:spPr>
        <p:txBody>
          <a:bodyPr lIns="228600" tIns="201168" rIns="228600" bIns="228600"/>
          <a:lstStyle>
            <a:lvl1pPr>
              <a:defRPr sz="6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1990588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000" cy="6096000"/>
          </a:xfrm>
          <a:solidFill>
            <a:schemeClr val="tx1"/>
          </a:solidFill>
        </p:spPr>
        <p:txBody>
          <a:bodyPr lIns="228600" tIns="155448" rIns="228600" bIns="228600"/>
          <a:lstStyle>
            <a:lvl1pPr>
              <a:defRPr>
                <a:solidFill>
                  <a:schemeClr val="bg2"/>
                </a:solidFill>
              </a:defRPr>
            </a:lvl1pPr>
            <a:lvl2pPr>
              <a:defRPr sz="2667">
                <a:solidFill>
                  <a:schemeClr val="bg2"/>
                </a:solidFill>
              </a:defRPr>
            </a:lvl2pPr>
            <a:lvl3pPr>
              <a:defRPr sz="2667">
                <a:solidFill>
                  <a:schemeClr val="bg2"/>
                </a:solidFill>
              </a:defRPr>
            </a:lvl3pPr>
            <a:lvl4pPr>
              <a:defRPr sz="2667">
                <a:solidFill>
                  <a:schemeClr val="bg2"/>
                </a:solidFill>
              </a:defRPr>
            </a:lvl4pPr>
            <a:lvl5pPr>
              <a:defRPr sz="26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609600" y="12870613"/>
            <a:ext cx="17068800" cy="365760"/>
          </a:xfrm>
        </p:spPr>
        <p:txBody>
          <a:bodyPr/>
          <a:lstStyle>
            <a:lvl1pPr>
              <a:defRPr>
                <a:solidFill>
                  <a:schemeClr val="bg2"/>
                </a:solidFill>
              </a:defRPr>
            </a:lvl1pPr>
          </a:lstStyle>
          <a:p>
            <a:r>
              <a:rPr lang="en-US"/>
              <a:t>Data and AI Forum / © 2019 IBM Corporation  </a:t>
            </a:r>
          </a:p>
        </p:txBody>
      </p:sp>
    </p:spTree>
    <p:extLst>
      <p:ext uri="{BB962C8B-B14F-4D97-AF65-F5344CB8AC3E}">
        <p14:creationId xmlns:p14="http://schemas.microsoft.com/office/powerpoint/2010/main" val="287009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6096000" cy="13716000"/>
          </a:xfrm>
          <a:solidFill>
            <a:schemeClr val="tx1"/>
          </a:solidFill>
        </p:spPr>
        <p:txBody>
          <a:bodyPr lIns="228600" tIns="182880" rIns="228600" bIns="228600"/>
          <a:lstStyle>
            <a:lvl1pPr>
              <a:defRPr sz="4267">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000" y="0"/>
            <a:ext cx="6096000" cy="13716000"/>
          </a:xfrm>
          <a:solidFill>
            <a:schemeClr val="accent2"/>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2000" y="0"/>
            <a:ext cx="6096000" cy="13716000"/>
          </a:xfrm>
          <a:solidFill>
            <a:schemeClr val="accent3"/>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88000" y="0"/>
            <a:ext cx="6096000" cy="13716000"/>
          </a:xfrm>
          <a:solidFill>
            <a:schemeClr val="tx2">
              <a:lumMod val="75000"/>
            </a:schemeClr>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609600" y="12870613"/>
            <a:ext cx="17068800" cy="365760"/>
          </a:xfrm>
        </p:spPr>
        <p:txBody>
          <a:bodyPr/>
          <a:lstStyle>
            <a:lvl1pPr>
              <a:defRPr>
                <a:solidFill>
                  <a:schemeClr val="bg2"/>
                </a:solidFill>
              </a:defRPr>
            </a:lvl1pPr>
          </a:lstStyle>
          <a:p>
            <a:r>
              <a:rPr lang="en-US"/>
              <a:t>Data and AI Forum / © 2019 IBM Corporation  </a:t>
            </a:r>
          </a:p>
        </p:txBody>
      </p:sp>
    </p:spTree>
    <p:extLst>
      <p:ext uri="{BB962C8B-B14F-4D97-AF65-F5344CB8AC3E}">
        <p14:creationId xmlns:p14="http://schemas.microsoft.com/office/powerpoint/2010/main" val="2946591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09600" y="2926084"/>
            <a:ext cx="4876800" cy="9337187"/>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3347823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609600" y="2977304"/>
            <a:ext cx="4876800" cy="9211733"/>
          </a:xfrm>
        </p:spPr>
        <p:txBody>
          <a:bodyPr/>
          <a:lstStyle>
            <a:lvl1pPr>
              <a:defRPr sz="3733"/>
            </a:lvl1pPr>
            <a:lvl2pPr>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6705600" y="1778003"/>
            <a:ext cx="17068800" cy="101981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16320672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609600" y="2977304"/>
            <a:ext cx="4876800" cy="9211733"/>
          </a:xfrm>
        </p:spPr>
        <p:txBody>
          <a:bodyPr/>
          <a:lstStyle>
            <a:lvl1pPr>
              <a:defRPr sz="3733"/>
            </a:lvl1pPr>
            <a:lvl2pPr>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5354047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609600" y="2926080"/>
            <a:ext cx="4876800" cy="9339072"/>
          </a:xfrm>
        </p:spPr>
        <p:txBody>
          <a:bodyPr/>
          <a:lstStyle>
            <a:lvl1pPr>
              <a:defRPr sz="4267"/>
            </a:lvl1pPr>
            <a:lvl2pPr>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2"/>
            <a:ext cx="4876800" cy="9217152"/>
          </a:xfrm>
        </p:spPr>
        <p:txBody>
          <a:bodyPr/>
          <a:lstStyle>
            <a:lvl1pPr>
              <a:defRPr sz="3733"/>
            </a:lvl1pPr>
            <a:lvl2pPr marL="0" indent="0">
              <a:buNone/>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2000" y="0"/>
            <a:ext cx="12192000" cy="13716000"/>
          </a:xfrm>
        </p:spPr>
        <p:txBody>
          <a:bodyPr/>
          <a:lstStyle/>
          <a:p>
            <a:r>
              <a:rPr lang="en-US"/>
              <a:t>Drag picture to placeholder or click icon to add</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6956353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386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609600" y="2926080"/>
            <a:ext cx="4876800" cy="9339072"/>
          </a:xfrm>
        </p:spPr>
        <p:txBody>
          <a:bodyPr/>
          <a:lstStyle>
            <a:lvl1pPr>
              <a:defRPr sz="4267"/>
            </a:lvl1pPr>
            <a:lvl2pPr>
              <a:defRPr sz="2933"/>
            </a:lvl2pPr>
            <a:lvl3pPr>
              <a:defRPr sz="2933"/>
            </a:lvl3pPr>
            <a:lvl4pPr>
              <a:defRPr sz="2933"/>
            </a:lvl4pPr>
            <a:lvl5pPr>
              <a:defRPr sz="29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2"/>
            <a:ext cx="4876800" cy="9217152"/>
          </a:xfrm>
        </p:spPr>
        <p:txBody>
          <a:bodyPr/>
          <a:lstStyle>
            <a:lvl1pPr>
              <a:defRPr sz="3733"/>
            </a:lvl1pPr>
            <a:lvl2pPr marL="0" indent="0">
              <a:buNone/>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4379" y="2909229"/>
            <a:ext cx="11240021" cy="9217152"/>
          </a:xfrm>
        </p:spPr>
        <p:txBody>
          <a:bodyPr/>
          <a:lstStyle>
            <a:lvl1pPr marL="313263" indent="-313263">
              <a:tabLst/>
              <a:defRPr sz="6400"/>
            </a:lvl1pPr>
            <a:lvl2pPr marL="0" indent="0">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1720128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1_Title and Content">
    <p:bg>
      <p:bgPr>
        <a:solidFill>
          <a:srgbClr val="FFFFFF"/>
        </a:solidFill>
        <a:effectLst/>
      </p:bgPr>
    </p:bg>
    <p:spTree>
      <p:nvGrpSpPr>
        <p:cNvPr id="1" name=""/>
        <p:cNvGrpSpPr/>
        <p:nvPr/>
      </p:nvGrpSpPr>
      <p:grpSpPr>
        <a:xfrm>
          <a:off x="0" y="0"/>
          <a:ext cx="0" cy="0"/>
          <a:chOff x="0" y="0"/>
          <a:chExt cx="0" cy="0"/>
        </a:xfrm>
      </p:grpSpPr>
      <p:sp>
        <p:nvSpPr>
          <p:cNvPr id="155" name="Click to edit Master title style"/>
          <p:cNvSpPr txBox="1">
            <a:spLocks noGrp="1"/>
          </p:cNvSpPr>
          <p:nvPr>
            <p:ph type="title" hasCustomPrompt="1"/>
          </p:nvPr>
        </p:nvSpPr>
        <p:spPr>
          <a:xfrm>
            <a:off x="762000" y="1143002"/>
            <a:ext cx="20574000" cy="1905001"/>
          </a:xfrm>
          <a:prstGeom prst="rect">
            <a:avLst/>
          </a:prstGeom>
        </p:spPr>
        <p:txBody>
          <a:bodyPr lIns="0" tIns="0" rIns="0" bIns="0"/>
          <a:lstStyle>
            <a:lvl1pPr defTabSz="914408">
              <a:lnSpc>
                <a:spcPct val="82000"/>
              </a:lnSpc>
              <a:defRPr sz="6000" b="0" spc="0">
                <a:solidFill>
                  <a:srgbClr val="002663"/>
                </a:solidFill>
                <a:latin typeface="IBM Plex Sans"/>
                <a:ea typeface="IBM Plex Sans"/>
                <a:cs typeface="IBM Plex Sans"/>
                <a:sym typeface="IBM Plex Sans"/>
              </a:defRPr>
            </a:lvl1pPr>
          </a:lstStyle>
          <a:p>
            <a:r>
              <a:t>Click to edit Master title style</a:t>
            </a:r>
          </a:p>
        </p:txBody>
      </p:sp>
      <p:sp>
        <p:nvSpPr>
          <p:cNvPr id="156" name="Body Level One…"/>
          <p:cNvSpPr txBox="1">
            <a:spLocks noGrp="1"/>
          </p:cNvSpPr>
          <p:nvPr>
            <p:ph type="body" sz="half" idx="1"/>
          </p:nvPr>
        </p:nvSpPr>
        <p:spPr>
          <a:xfrm>
            <a:off x="762001" y="3429001"/>
            <a:ext cx="11049001" cy="8763001"/>
          </a:xfrm>
          <a:prstGeom prst="rect">
            <a:avLst/>
          </a:prstGeom>
        </p:spPr>
        <p:txBody>
          <a:bodyPr lIns="0" tIns="0" rIns="0" bIns="0"/>
          <a:lstStyle>
            <a:lvl1pPr marL="685804" indent="-685804" defTabSz="914408">
              <a:lnSpc>
                <a:spcPct val="100000"/>
              </a:lnSpc>
              <a:spcBef>
                <a:spcPts val="0"/>
              </a:spcBef>
              <a:buSzTx/>
              <a:buNone/>
              <a:defRPr sz="3200">
                <a:solidFill>
                  <a:srgbClr val="162B73"/>
                </a:solidFill>
                <a:latin typeface="IBM Plex Sans"/>
                <a:ea typeface="IBM Plex Sans"/>
                <a:cs typeface="IBM Plex Sans"/>
                <a:sym typeface="IBM Plex Sans"/>
              </a:defRPr>
            </a:lvl1pPr>
            <a:lvl2pPr marL="454029" indent="-454029" defTabSz="914408">
              <a:lnSpc>
                <a:spcPct val="100000"/>
              </a:lnSpc>
              <a:spcBef>
                <a:spcPts val="0"/>
              </a:spcBef>
              <a:buSzPct val="100000"/>
              <a:defRPr sz="3200">
                <a:solidFill>
                  <a:srgbClr val="162B73"/>
                </a:solidFill>
                <a:latin typeface="IBM Plex Sans"/>
                <a:ea typeface="IBM Plex Sans"/>
                <a:cs typeface="IBM Plex Sans"/>
                <a:sym typeface="IBM Plex Sans"/>
              </a:defRPr>
            </a:lvl2pPr>
            <a:lvl3pPr marL="1033470" indent="-577854" defTabSz="914408">
              <a:lnSpc>
                <a:spcPct val="100000"/>
              </a:lnSpc>
              <a:spcBef>
                <a:spcPts val="0"/>
              </a:spcBef>
              <a:buSzPct val="100000"/>
              <a:buChar char="–"/>
              <a:defRPr sz="3200">
                <a:solidFill>
                  <a:srgbClr val="162B73"/>
                </a:solidFill>
                <a:latin typeface="IBM Plex Sans"/>
                <a:ea typeface="IBM Plex Sans"/>
                <a:cs typeface="IBM Plex Sans"/>
                <a:sym typeface="IBM Plex Sans"/>
              </a:defRPr>
            </a:lvl3pPr>
            <a:lvl4pPr marL="1408439" indent="-487682" defTabSz="914408">
              <a:lnSpc>
                <a:spcPct val="100000"/>
              </a:lnSpc>
              <a:spcBef>
                <a:spcPts val="0"/>
              </a:spcBef>
              <a:buSzPct val="100000"/>
              <a:defRPr sz="3200">
                <a:solidFill>
                  <a:srgbClr val="162B73"/>
                </a:solidFill>
                <a:latin typeface="IBM Plex Sans"/>
                <a:ea typeface="IBM Plex Sans"/>
                <a:cs typeface="IBM Plex Sans"/>
                <a:sym typeface="IBM Plex Sans"/>
              </a:defRPr>
            </a:lvl4pPr>
            <a:lvl5pPr marL="1852520" indent="-480913" defTabSz="914408">
              <a:lnSpc>
                <a:spcPct val="100000"/>
              </a:lnSpc>
              <a:spcBef>
                <a:spcPts val="0"/>
              </a:spcBef>
              <a:buSzPct val="100000"/>
              <a:buChar char="−"/>
              <a:defRPr sz="3200">
                <a:solidFill>
                  <a:srgbClr val="162B73"/>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7" name="Text Placeholder 4"/>
          <p:cNvSpPr>
            <a:spLocks noGrp="1"/>
          </p:cNvSpPr>
          <p:nvPr>
            <p:ph type="body" sz="quarter" idx="21"/>
          </p:nvPr>
        </p:nvSpPr>
        <p:spPr>
          <a:xfrm>
            <a:off x="762000" y="441959"/>
            <a:ext cx="10972800" cy="457201"/>
          </a:xfrm>
          <a:prstGeom prst="rect">
            <a:avLst/>
          </a:prstGeom>
        </p:spPr>
        <p:txBody>
          <a:bodyPr lIns="0" tIns="0" rIns="0" bIns="0"/>
          <a:lstStyle/>
          <a:p>
            <a:pPr marL="685804" indent="-685804" defTabSz="914408">
              <a:lnSpc>
                <a:spcPct val="100000"/>
              </a:lnSpc>
              <a:spcBef>
                <a:spcPts val="0"/>
              </a:spcBef>
              <a:buSzTx/>
              <a:buNone/>
              <a:defRPr sz="2600">
                <a:solidFill>
                  <a:srgbClr val="0968CE"/>
                </a:solidFill>
                <a:latin typeface="IBM Plex Sans"/>
                <a:ea typeface="IBM Plex Sans"/>
                <a:cs typeface="IBM Plex Sans"/>
                <a:sym typeface="IBM Plex Sans"/>
              </a:defRPr>
            </a:pPr>
            <a:endParaRPr/>
          </a:p>
        </p:txBody>
      </p:sp>
      <p:sp>
        <p:nvSpPr>
          <p:cNvPr id="158" name="Text Placeholder 23"/>
          <p:cNvSpPr>
            <a:spLocks noGrp="1"/>
          </p:cNvSpPr>
          <p:nvPr>
            <p:ph type="body" sz="quarter" idx="22" hasCustomPrompt="1"/>
          </p:nvPr>
        </p:nvSpPr>
        <p:spPr>
          <a:xfrm>
            <a:off x="762001" y="12237719"/>
            <a:ext cx="11049001" cy="762001"/>
          </a:xfrm>
          <a:prstGeom prst="rect">
            <a:avLst/>
          </a:prstGeom>
        </p:spPr>
        <p:txBody>
          <a:bodyPr lIns="0" tIns="0" rIns="0" bIns="0" anchor="b"/>
          <a:lstStyle>
            <a:lvl1pPr marL="685804" indent="-685804" defTabSz="914408">
              <a:lnSpc>
                <a:spcPct val="100000"/>
              </a:lnSpc>
              <a:spcBef>
                <a:spcPts val="0"/>
              </a:spcBef>
              <a:buSzTx/>
              <a:buNone/>
              <a:defRPr sz="1200">
                <a:solidFill>
                  <a:srgbClr val="162B73">
                    <a:alpha val="70000"/>
                  </a:srgbClr>
                </a:solidFill>
                <a:latin typeface="IBM Plex Sans"/>
                <a:ea typeface="IBM Plex Sans"/>
                <a:cs typeface="IBM Plex Sans"/>
                <a:sym typeface="IBM Plex Sans"/>
              </a:defRPr>
            </a:lvl1pPr>
          </a:lstStyle>
          <a:p>
            <a:r>
              <a:t>Source: Edit source here</a:t>
            </a:r>
          </a:p>
        </p:txBody>
      </p:sp>
      <p:sp>
        <p:nvSpPr>
          <p:cNvPr id="159"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1800">
                <a:solidFill>
                  <a:srgbClr val="006AD2"/>
                </a:solidFill>
                <a:latin typeface="Guardian Egyp"/>
                <a:ea typeface="Guardian Egyp"/>
                <a:cs typeface="Guardian Egyp"/>
                <a:sym typeface="Guardian Egyp"/>
              </a:defRPr>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09600" y="512068"/>
            <a:ext cx="4876800" cy="11757320"/>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705600" y="601136"/>
            <a:ext cx="17068800" cy="12259733"/>
          </a:xfrm>
        </p:spPr>
        <p:txBody>
          <a:bodyPr/>
          <a:lstStyle/>
          <a:p>
            <a:r>
              <a:rPr lang="en-US"/>
              <a:t>Click icon to add table</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2506227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37089694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662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09600" y="3048000"/>
            <a:ext cx="10972800" cy="9558528"/>
          </a:xfrm>
        </p:spPr>
        <p:txBody>
          <a:bodyPr/>
          <a:lstStyle>
            <a:lvl1pPr marL="0" indent="0">
              <a:spcBef>
                <a:spcPts val="0"/>
              </a:spcBef>
              <a:tabLst>
                <a:tab pos="10507001" algn="dec"/>
              </a:tabLst>
              <a:defRPr sz="2933"/>
            </a:lvl1pPr>
            <a:lvl2pPr marL="461430" indent="-46143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9186" rtl="0" eaLnBrk="1" fontAlgn="auto" latinLnBrk="0" hangingPunct="1">
              <a:lnSpc>
                <a:spcPct val="100000"/>
              </a:lnSpc>
              <a:spcBef>
                <a:spcPts val="0"/>
              </a:spcBef>
              <a:spcAft>
                <a:spcPts val="0"/>
              </a:spcAft>
              <a:buClrTx/>
              <a:buSzTx/>
              <a:buFont typeface="Arial"/>
              <a:buNone/>
              <a:tabLst>
                <a:tab pos="10728827" algn="r"/>
              </a:tabLst>
              <a:defRPr/>
            </a:pPr>
            <a:r>
              <a:rPr lang="en-US" dirty="0"/>
              <a:t>Click to edit Master text styles</a:t>
            </a:r>
          </a:p>
        </p:txBody>
      </p:sp>
      <p:sp>
        <p:nvSpPr>
          <p:cNvPr id="8"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13502028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pic>
        <p:nvPicPr>
          <p:cNvPr id="8" name="Picture 7" descr="ibm_gry.png">
            <a:extLst>
              <a:ext uri="{FF2B5EF4-FFF2-40B4-BE49-F238E27FC236}">
                <a16:creationId xmlns:a16="http://schemas.microsoft.com/office/drawing/2014/main" id="{BDBB9457-8AFE-FF4A-AE04-5DC20DE93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61856" y="6156543"/>
            <a:ext cx="3460288" cy="1402925"/>
          </a:xfrm>
          <a:prstGeom prst="rect">
            <a:avLst/>
          </a:prstGeom>
        </p:spPr>
      </p:pic>
    </p:spTree>
    <p:extLst>
      <p:ext uri="{BB962C8B-B14F-4D97-AF65-F5344CB8AC3E}">
        <p14:creationId xmlns:p14="http://schemas.microsoft.com/office/powerpoint/2010/main" val="249499971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1145235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8"/>
            <a:ext cx="4901184" cy="114523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18873216" y="536448"/>
            <a:ext cx="4901184" cy="114523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618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01-DEFAULT">
    <p:bg>
      <p:bgPr>
        <a:solidFill>
          <a:srgbClr val="FFFFFF"/>
        </a:solidFill>
        <a:effectLst/>
      </p:bgPr>
    </p:bg>
    <p:spTree>
      <p:nvGrpSpPr>
        <p:cNvPr id="1" name=""/>
        <p:cNvGrpSpPr/>
        <p:nvPr/>
      </p:nvGrpSpPr>
      <p:grpSpPr>
        <a:xfrm>
          <a:off x="0" y="0"/>
          <a:ext cx="0" cy="0"/>
          <a:chOff x="0" y="0"/>
          <a:chExt cx="0" cy="0"/>
        </a:xfrm>
      </p:grpSpPr>
      <p:sp>
        <p:nvSpPr>
          <p:cNvPr id="166" name="Slide Number"/>
          <p:cNvSpPr txBox="1">
            <a:spLocks noGrp="1"/>
          </p:cNvSpPr>
          <p:nvPr>
            <p:ph type="sldNum" sz="quarter" idx="2"/>
          </p:nvPr>
        </p:nvSpPr>
        <p:spPr>
          <a:xfrm>
            <a:off x="23395939" y="12954000"/>
            <a:ext cx="226061" cy="228600"/>
          </a:xfrm>
          <a:prstGeom prst="rect">
            <a:avLst/>
          </a:prstGeom>
        </p:spPr>
        <p:txBody>
          <a:bodyPr lIns="0" tIns="0" rIns="0" bIns="0" anchor="t"/>
          <a:lstStyle>
            <a:lvl1pPr algn="r" defTabSz="1371600">
              <a:defRPr>
                <a:solidFill>
                  <a:srgbClr val="002663"/>
                </a:solidFill>
                <a:latin typeface="IBM Plex Sans Light"/>
                <a:ea typeface="IBM Plex Sans Light"/>
                <a:cs typeface="IBM Plex Sans Light"/>
                <a:sym typeface="IBM Plex Sans Light"/>
              </a:defRPr>
            </a:lvl1pPr>
          </a:lstStyle>
          <a:p>
            <a:fld id="{86CB4B4D-7CA3-9044-876B-883B54F8677D}" type="slidenum">
              <a:t>‹#›</a:t>
            </a:fld>
            <a:endParaRPr/>
          </a:p>
        </p:txBody>
      </p:sp>
      <p:sp>
        <p:nvSpPr>
          <p:cNvPr id="167" name="Footer Placeholder 3"/>
          <p:cNvSpPr txBox="1"/>
          <p:nvPr/>
        </p:nvSpPr>
        <p:spPr>
          <a:xfrm>
            <a:off x="762000" y="12954000"/>
            <a:ext cx="4572000" cy="22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1142953">
              <a:lnSpc>
                <a:spcPct val="100000"/>
              </a:lnSpc>
              <a:spcBef>
                <a:spcPts val="0"/>
              </a:spcBef>
              <a:defRPr sz="1400">
                <a:solidFill>
                  <a:srgbClr val="002663"/>
                </a:solidFill>
                <a:latin typeface="IBM Plex Sans Light"/>
                <a:ea typeface="IBM Plex Sans Light"/>
                <a:cs typeface="IBM Plex Sans Light"/>
                <a:sym typeface="IBM Plex Sans Light"/>
              </a:defRPr>
            </a:pPr>
            <a:r>
              <a:t>IBM Services / © 2021 IBM Corporation</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03-LEFT-CUSTOM">
    <p:bg>
      <p:bgPr>
        <a:solidFill>
          <a:srgbClr val="FFFFFF"/>
        </a:solidFill>
        <a:effectLst/>
      </p:bgPr>
    </p:bg>
    <p:spTree>
      <p:nvGrpSpPr>
        <p:cNvPr id="1" name=""/>
        <p:cNvGrpSpPr/>
        <p:nvPr/>
      </p:nvGrpSpPr>
      <p:grpSpPr>
        <a:xfrm>
          <a:off x="0" y="0"/>
          <a:ext cx="0" cy="0"/>
          <a:chOff x="0" y="0"/>
          <a:chExt cx="0" cy="0"/>
        </a:xfrm>
      </p:grpSpPr>
      <p:sp>
        <p:nvSpPr>
          <p:cNvPr id="174" name="Text Placeholder 8"/>
          <p:cNvSpPr/>
          <p:nvPr/>
        </p:nvSpPr>
        <p:spPr>
          <a:xfrm>
            <a:off x="0" y="0"/>
            <a:ext cx="6096000" cy="13716000"/>
          </a:xfrm>
          <a:prstGeom prst="rect">
            <a:avLst/>
          </a:prstGeom>
          <a:gradFill>
            <a:gsLst>
              <a:gs pos="20000">
                <a:srgbClr val="6F7879"/>
              </a:gs>
              <a:gs pos="100000">
                <a:srgbClr val="13276E"/>
              </a:gs>
            </a:gsLst>
            <a:lin ang="13500000"/>
          </a:gradFill>
          <a:ln w="12700">
            <a:miter lim="400000"/>
          </a:ln>
        </p:spPr>
        <p:txBody>
          <a:bodyPr tIns="91439" bIns="91439"/>
          <a:lstStyle/>
          <a:p>
            <a:pPr defTabSz="914400">
              <a:lnSpc>
                <a:spcPct val="104999"/>
              </a:lnSpc>
              <a:spcBef>
                <a:spcPts val="1000"/>
              </a:spcBef>
              <a:defRPr sz="3000">
                <a:solidFill>
                  <a:srgbClr val="132562"/>
                </a:solidFill>
                <a:latin typeface="IBM Plex Sans"/>
                <a:ea typeface="IBM Plex Sans"/>
                <a:cs typeface="IBM Plex Sans"/>
                <a:sym typeface="IBM Plex Sans"/>
              </a:defRPr>
            </a:pPr>
            <a:endParaRPr/>
          </a:p>
        </p:txBody>
      </p:sp>
      <p:sp>
        <p:nvSpPr>
          <p:cNvPr id="175" name="Slide Number"/>
          <p:cNvSpPr txBox="1">
            <a:spLocks noGrp="1"/>
          </p:cNvSpPr>
          <p:nvPr>
            <p:ph type="sldNum" sz="quarter" idx="2"/>
          </p:nvPr>
        </p:nvSpPr>
        <p:spPr>
          <a:xfrm>
            <a:off x="23395939" y="12954000"/>
            <a:ext cx="226061" cy="228600"/>
          </a:xfrm>
          <a:prstGeom prst="rect">
            <a:avLst/>
          </a:prstGeom>
        </p:spPr>
        <p:txBody>
          <a:bodyPr lIns="0" tIns="0" rIns="0" bIns="0" anchor="t"/>
          <a:lstStyle>
            <a:lvl1pPr algn="r" defTabSz="1371600">
              <a:defRPr>
                <a:solidFill>
                  <a:srgbClr val="162B73"/>
                </a:solidFill>
                <a:latin typeface="IBM Plex Sans Light"/>
                <a:ea typeface="IBM Plex Sans Light"/>
                <a:cs typeface="IBM Plex Sans Light"/>
                <a:sym typeface="IBM Plex Sans Light"/>
              </a:defRPr>
            </a:lvl1pPr>
          </a:lstStyle>
          <a:p>
            <a:fld id="{86CB4B4D-7CA3-9044-876B-883B54F8677D}" type="slidenum">
              <a:t>‹#›</a:t>
            </a:fld>
            <a:endParaRPr/>
          </a:p>
        </p:txBody>
      </p:sp>
      <p:sp>
        <p:nvSpPr>
          <p:cNvPr id="176" name="Footer Placeholder 3"/>
          <p:cNvSpPr txBox="1"/>
          <p:nvPr/>
        </p:nvSpPr>
        <p:spPr>
          <a:xfrm>
            <a:off x="762000" y="12954000"/>
            <a:ext cx="4572000" cy="22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1142953">
              <a:lnSpc>
                <a:spcPct val="100000"/>
              </a:lnSpc>
              <a:spcBef>
                <a:spcPts val="0"/>
              </a:spcBef>
              <a:defRPr sz="1400">
                <a:solidFill>
                  <a:srgbClr val="162B73"/>
                </a:solidFill>
                <a:latin typeface="IBM Plex Sans Light"/>
                <a:ea typeface="IBM Plex Sans Light"/>
                <a:cs typeface="IBM Plex Sans Light"/>
                <a:sym typeface="IBM Plex Sans Light"/>
              </a:defRPr>
            </a:pPr>
            <a:r>
              <a:t>IBM Services / © 2020 IBM Corporation</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Custom Layout">
    <p:bg>
      <p:bgPr>
        <a:solidFill>
          <a:srgbClr val="FFFFFF"/>
        </a:solid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xfrm>
            <a:off x="1033989" y="754962"/>
            <a:ext cx="21945601" cy="1993590"/>
          </a:xfrm>
          <a:prstGeom prst="rect">
            <a:avLst/>
          </a:prstGeom>
        </p:spPr>
        <p:txBody>
          <a:bodyPr lIns="0" tIns="0" rIns="0" bIns="0"/>
          <a:lstStyle>
            <a:lvl1pPr defTabSz="914408">
              <a:lnSpc>
                <a:spcPct val="82000"/>
              </a:lnSpc>
              <a:defRPr sz="6400" b="0" spc="0">
                <a:solidFill>
                  <a:srgbClr val="002663"/>
                </a:solidFill>
                <a:latin typeface="Guardian Egyp Regular"/>
                <a:ea typeface="Guardian Egyp Regular"/>
                <a:cs typeface="Guardian Egyp Regular"/>
                <a:sym typeface="Guardian Egyp Regular"/>
              </a:defRPr>
            </a:lvl1pPr>
          </a:lstStyle>
          <a:p>
            <a:r>
              <a:t>Title Text</a:t>
            </a:r>
          </a:p>
        </p:txBody>
      </p:sp>
      <p:sp>
        <p:nvSpPr>
          <p:cNvPr id="184" name="Body Level One…"/>
          <p:cNvSpPr txBox="1">
            <a:spLocks noGrp="1"/>
          </p:cNvSpPr>
          <p:nvPr>
            <p:ph type="body" sz="half" idx="1"/>
          </p:nvPr>
        </p:nvSpPr>
        <p:spPr>
          <a:xfrm>
            <a:off x="1032935" y="3194050"/>
            <a:ext cx="17356668" cy="6632576"/>
          </a:xfrm>
          <a:prstGeom prst="rect">
            <a:avLst/>
          </a:prstGeom>
        </p:spPr>
        <p:txBody>
          <a:bodyPr lIns="0" tIns="0" rIns="0" bIns="0"/>
          <a:lstStyle>
            <a:lvl1pPr marL="685804" indent="-685804" defTabSz="914408">
              <a:lnSpc>
                <a:spcPct val="100000"/>
              </a:lnSpc>
              <a:spcBef>
                <a:spcPts val="0"/>
              </a:spcBef>
              <a:buSzTx/>
              <a:buNone/>
              <a:defRPr sz="3200">
                <a:solidFill>
                  <a:srgbClr val="162B73"/>
                </a:solidFill>
                <a:latin typeface="BentonSans Book"/>
                <a:ea typeface="BentonSans Book"/>
                <a:cs typeface="BentonSans Book"/>
                <a:sym typeface="BentonSans Book"/>
              </a:defRPr>
            </a:lvl1pPr>
            <a:lvl2pPr marL="454029" indent="-454029" defTabSz="914408">
              <a:lnSpc>
                <a:spcPct val="100000"/>
              </a:lnSpc>
              <a:spcBef>
                <a:spcPts val="0"/>
              </a:spcBef>
              <a:buSzPct val="100000"/>
              <a:defRPr sz="3200">
                <a:solidFill>
                  <a:srgbClr val="162B73"/>
                </a:solidFill>
                <a:latin typeface="BentonSans Book"/>
                <a:ea typeface="BentonSans Book"/>
                <a:cs typeface="BentonSans Book"/>
                <a:sym typeface="BentonSans Book"/>
              </a:defRPr>
            </a:lvl2pPr>
            <a:lvl3pPr marL="1033470" indent="-577854" defTabSz="914408">
              <a:lnSpc>
                <a:spcPct val="100000"/>
              </a:lnSpc>
              <a:spcBef>
                <a:spcPts val="0"/>
              </a:spcBef>
              <a:buSzPct val="100000"/>
              <a:buChar char="–"/>
              <a:defRPr sz="3200">
                <a:solidFill>
                  <a:srgbClr val="162B73"/>
                </a:solidFill>
                <a:latin typeface="BentonSans Book"/>
                <a:ea typeface="BentonSans Book"/>
                <a:cs typeface="BentonSans Book"/>
                <a:sym typeface="BentonSans Book"/>
              </a:defRPr>
            </a:lvl3pPr>
            <a:lvl4pPr marL="1408439" indent="-487682" defTabSz="914408">
              <a:lnSpc>
                <a:spcPct val="100000"/>
              </a:lnSpc>
              <a:spcBef>
                <a:spcPts val="0"/>
              </a:spcBef>
              <a:buSzPct val="100000"/>
              <a:defRPr sz="3200">
                <a:solidFill>
                  <a:srgbClr val="162B73"/>
                </a:solidFill>
                <a:latin typeface="BentonSans Book"/>
                <a:ea typeface="BentonSans Book"/>
                <a:cs typeface="BentonSans Book"/>
                <a:sym typeface="BentonSans Book"/>
              </a:defRPr>
            </a:lvl4pPr>
            <a:lvl5pPr marL="1852520" indent="-480913" defTabSz="914408">
              <a:lnSpc>
                <a:spcPct val="100000"/>
              </a:lnSpc>
              <a:spcBef>
                <a:spcPts val="0"/>
              </a:spcBef>
              <a:buSzPct val="100000"/>
              <a:buChar char="−"/>
              <a:defRPr sz="3200">
                <a:solidFill>
                  <a:srgbClr val="162B73"/>
                </a:solidFill>
                <a:latin typeface="BentonSans Book"/>
                <a:ea typeface="BentonSans Book"/>
                <a:cs typeface="BentonSans Book"/>
                <a:sym typeface="BentonSans Book"/>
              </a:defRPr>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txBox="1">
            <a:spLocks noGrp="1"/>
          </p:cNvSpPr>
          <p:nvPr>
            <p:ph type="sldNum" sz="quarter" idx="2"/>
          </p:nvPr>
        </p:nvSpPr>
        <p:spPr>
          <a:xfrm>
            <a:off x="23005999" y="12855510"/>
            <a:ext cx="449853" cy="462281"/>
          </a:xfrm>
          <a:prstGeom prst="rect">
            <a:avLst/>
          </a:prstGeom>
        </p:spPr>
        <p:txBody>
          <a:bodyPr lIns="91439" tIns="91439" rIns="91439" bIns="91439" anchor="ctr"/>
          <a:lstStyle>
            <a:lvl1pPr algn="r" defTabSz="1828800">
              <a:defRPr sz="1800">
                <a:solidFill>
                  <a:srgbClr val="006AD2"/>
                </a:solidFill>
                <a:latin typeface="Guardian Egyp"/>
                <a:ea typeface="Guardian Egyp"/>
                <a:cs typeface="Guardian Egyp"/>
                <a:sym typeface="Guardian Egyp"/>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2"/>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682"/>
            <a:endParaRPr lang="en-US" sz="3600">
              <a:solidFill>
                <a:srgbClr val="051243"/>
              </a:solidFill>
              <a:latin typeface="Arial Regular" charset="0"/>
            </a:endParaRPr>
          </a:p>
        </p:txBody>
      </p:sp>
      <p:sp>
        <p:nvSpPr>
          <p:cNvPr id="2" name="Title 1"/>
          <p:cNvSpPr>
            <a:spLocks noGrp="1"/>
          </p:cNvSpPr>
          <p:nvPr>
            <p:ph type="title" hasCustomPrompt="1"/>
          </p:nvPr>
        </p:nvSpPr>
        <p:spPr>
          <a:xfrm>
            <a:off x="762000" y="1143002"/>
            <a:ext cx="20574000" cy="19050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762002" y="3429002"/>
            <a:ext cx="11049000" cy="8763000"/>
          </a:xfrm>
        </p:spPr>
        <p:txBody>
          <a:bodyPr>
            <a:noAutofit/>
          </a:bodyPr>
          <a:lstStyle>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12192000" y="3429002"/>
            <a:ext cx="11430000" cy="87630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62002" y="12237720"/>
            <a:ext cx="11049000" cy="762000"/>
          </a:xfrm>
        </p:spPr>
        <p:txBody>
          <a:bodyPr tIns="0" anchor="b"/>
          <a:lstStyle>
            <a:lvl1pPr>
              <a:defRPr sz="1334" b="0">
                <a:solidFill>
                  <a:schemeClr val="bg2">
                    <a:alpha val="70000"/>
                  </a:schemeClr>
                </a:solidFill>
              </a:defRPr>
            </a:lvl1pPr>
            <a:lvl2pPr>
              <a:defRPr sz="1502"/>
            </a:lvl2pPr>
            <a:lvl3pPr>
              <a:defRPr sz="1502"/>
            </a:lvl3pPr>
            <a:lvl4pPr>
              <a:defRPr sz="1502"/>
            </a:lvl4pPr>
            <a:lvl5pPr>
              <a:defRPr sz="1502"/>
            </a:lvl5pPr>
          </a:lstStyle>
          <a:p>
            <a:pPr lvl="0"/>
            <a:r>
              <a:rPr lang="en-US" dirty="0"/>
              <a:t>Source: Edit source here</a:t>
            </a:r>
          </a:p>
        </p:txBody>
      </p:sp>
      <p:pic>
        <p:nvPicPr>
          <p:cNvPr id="19" name="Picture 18">
            <a:extLst>
              <a:ext uri="{FF2B5EF4-FFF2-40B4-BE49-F238E27FC236}">
                <a16:creationId xmlns:a16="http://schemas.microsoft.com/office/drawing/2014/main" id="{0710CACD-A6F7-E540-820D-6B4F2C869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12513670"/>
            <a:ext cx="3551706" cy="1414272"/>
          </a:xfrm>
          <a:prstGeom prst="rect">
            <a:avLst/>
          </a:prstGeom>
        </p:spPr>
      </p:pic>
    </p:spTree>
    <p:extLst>
      <p:ext uri="{BB962C8B-B14F-4D97-AF65-F5344CB8AC3E}">
        <p14:creationId xmlns:p14="http://schemas.microsoft.com/office/powerpoint/2010/main" val="4179797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ver_large type">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88E5C0-44AA-4448-A5EC-E1511A2729AF}"/>
              </a:ext>
            </a:extLst>
          </p:cNvPr>
          <p:cNvSpPr/>
          <p:nvPr userDrawn="1"/>
        </p:nvSpPr>
        <p:spPr>
          <a:xfrm>
            <a:off x="12192005" y="0"/>
            <a:ext cx="12191998" cy="1371600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3334">
              <a:latin typeface="IBM Plex Sans" panose="020B0503050000000000"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12513670"/>
            <a:ext cx="3551706" cy="1414272"/>
          </a:xfrm>
          <a:prstGeom prst="rect">
            <a:avLst/>
          </a:prstGeom>
        </p:spPr>
      </p:pic>
      <p:sp>
        <p:nvSpPr>
          <p:cNvPr id="11" name="Title 10"/>
          <p:cNvSpPr>
            <a:spLocks noGrp="1"/>
          </p:cNvSpPr>
          <p:nvPr>
            <p:ph type="title"/>
          </p:nvPr>
        </p:nvSpPr>
        <p:spPr>
          <a:xfrm>
            <a:off x="457200" y="457200"/>
            <a:ext cx="16764000" cy="9601200"/>
          </a:xfrm>
        </p:spPr>
        <p:txBody>
          <a:bodyPr>
            <a:noAutofit/>
          </a:bodyPr>
          <a:lstStyle>
            <a:lvl1pPr>
              <a:defRPr sz="9000" b="1"/>
            </a:lvl1pPr>
          </a:lstStyle>
          <a:p>
            <a:r>
              <a:rPr lang="en-US" dirty="0"/>
              <a:t>Click to edit Master title style</a:t>
            </a:r>
          </a:p>
        </p:txBody>
      </p:sp>
      <p:sp>
        <p:nvSpPr>
          <p:cNvPr id="9" name="TextBox 8">
            <a:extLst>
              <a:ext uri="{FF2B5EF4-FFF2-40B4-BE49-F238E27FC236}">
                <a16:creationId xmlns:a16="http://schemas.microsoft.com/office/drawing/2014/main" id="{0B91A0B0-FB2F-5E45-9990-AA176B51CCDF}"/>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bg2"/>
                </a:solidFill>
                <a:latin typeface="IBM Plex Sans" charset="0"/>
                <a:ea typeface="IBM Plex Sans" charset="0"/>
                <a:cs typeface="IBM Plex Sans" charset="0"/>
              </a:rPr>
              <a:t>IBM Confidential | </a:t>
            </a:r>
            <a:fld id="{3FD999D4-B456-9943-89B7-30D56181CE18}" type="slidenum">
              <a:rPr lang="en-US" sz="2000" smtClean="0">
                <a:solidFill>
                  <a:schemeClr val="bg2"/>
                </a:solidFill>
                <a:latin typeface="IBM Plex Sans" charset="0"/>
                <a:ea typeface="IBM Plex Sans" charset="0"/>
                <a:cs typeface="IBM Plex Sans" charset="0"/>
              </a:rPr>
              <a:pPr>
                <a:lnSpc>
                  <a:spcPct val="105000"/>
                </a:lnSpc>
                <a:spcBef>
                  <a:spcPts val="1666"/>
                </a:spcBef>
              </a:pPr>
              <a:t>‹#›</a:t>
            </a:fld>
            <a:r>
              <a:rPr lang="en-US" sz="2000">
                <a:solidFill>
                  <a:schemeClr val="bg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2023070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88E5C0-44AA-4448-A5EC-E1511A2729AF}"/>
              </a:ext>
            </a:extLst>
          </p:cNvPr>
          <p:cNvSpPr/>
          <p:nvPr userDrawn="1"/>
        </p:nvSpPr>
        <p:spPr>
          <a:xfrm>
            <a:off x="6096000" y="0"/>
            <a:ext cx="18288000" cy="1371600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3334">
              <a:latin typeface="IBM Plex Sans" panose="020B0503050000000000" pitchFamily="34" charset="0"/>
            </a:endParaRPr>
          </a:p>
        </p:txBody>
      </p:sp>
      <p:cxnSp>
        <p:nvCxnSpPr>
          <p:cNvPr id="4" name="Straight Connector 3"/>
          <p:cNvCxnSpPr>
            <a:cxnSpLocks/>
          </p:cNvCxnSpPr>
          <p:nvPr userDrawn="1"/>
        </p:nvCxnSpPr>
        <p:spPr>
          <a:xfrm>
            <a:off x="6096000" y="1"/>
            <a:ext cx="0" cy="13754102"/>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94121" y="12100560"/>
            <a:ext cx="3551706" cy="141427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70379" y="12569735"/>
            <a:ext cx="951622" cy="384270"/>
          </a:xfrm>
          <a:prstGeom prst="rect">
            <a:avLst/>
          </a:prstGeom>
        </p:spPr>
      </p:pic>
      <p:sp>
        <p:nvSpPr>
          <p:cNvPr id="11" name="Title 10"/>
          <p:cNvSpPr>
            <a:spLocks noGrp="1"/>
          </p:cNvSpPr>
          <p:nvPr>
            <p:ph type="title"/>
          </p:nvPr>
        </p:nvSpPr>
        <p:spPr>
          <a:xfrm>
            <a:off x="6858000" y="685800"/>
            <a:ext cx="16764000" cy="9601200"/>
          </a:xfrm>
        </p:spPr>
        <p:txBody>
          <a:bodyPr>
            <a:noAutofit/>
          </a:bodyPr>
          <a:lstStyle>
            <a:lvl1pPr>
              <a:defRPr sz="9000" b="1"/>
            </a:lvl1pPr>
          </a:lstStyle>
          <a:p>
            <a:r>
              <a:rPr lang="en-US" dirty="0"/>
              <a:t>Click to edit Master title style</a:t>
            </a:r>
          </a:p>
        </p:txBody>
      </p:sp>
      <p:sp>
        <p:nvSpPr>
          <p:cNvPr id="2" name="TextBox 1">
            <a:extLst>
              <a:ext uri="{FF2B5EF4-FFF2-40B4-BE49-F238E27FC236}">
                <a16:creationId xmlns:a16="http://schemas.microsoft.com/office/drawing/2014/main" id="{7F5FD77E-7155-D247-9ADD-38144DBF17E6}"/>
              </a:ext>
            </a:extLst>
          </p:cNvPr>
          <p:cNvSpPr txBox="1"/>
          <p:nvPr userDrawn="1"/>
        </p:nvSpPr>
        <p:spPr>
          <a:xfrm>
            <a:off x="1737896" y="13234736"/>
            <a:ext cx="0" cy="0"/>
          </a:xfrm>
          <a:prstGeom prst="rect">
            <a:avLst/>
          </a:prstGeom>
        </p:spPr>
        <p:txBody>
          <a:bodyPr wrap="none" lIns="152400" tIns="76200" rIns="152400" bIns="76200" rtlCol="0">
            <a:noAutofit/>
          </a:bodyPr>
          <a:lstStyle/>
          <a:p>
            <a:pPr>
              <a:lnSpc>
                <a:spcPct val="105000"/>
              </a:lnSpc>
              <a:spcBef>
                <a:spcPts val="1666"/>
              </a:spcBef>
            </a:pPr>
            <a:endParaRPr lang="en-US" sz="3334"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08916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ntent Stripe">
    <p:bg>
      <p:bgPr>
        <a:solidFill>
          <a:srgbClr val="FFFFFF"/>
        </a:solidFill>
        <a:effectLst/>
      </p:bgPr>
    </p:bg>
    <p:spTree>
      <p:nvGrpSpPr>
        <p:cNvPr id="1" name=""/>
        <p:cNvGrpSpPr/>
        <p:nvPr/>
      </p:nvGrpSpPr>
      <p:grpSpPr>
        <a:xfrm>
          <a:off x="0" y="0"/>
          <a:ext cx="0" cy="0"/>
          <a:chOff x="0" y="0"/>
          <a:chExt cx="0" cy="0"/>
        </a:xfrm>
      </p:grpSpPr>
      <p:sp>
        <p:nvSpPr>
          <p:cNvPr id="50" name="Rectangle"/>
          <p:cNvSpPr/>
          <p:nvPr/>
        </p:nvSpPr>
        <p:spPr>
          <a:xfrm>
            <a:off x="18026594" y="71438"/>
            <a:ext cx="6343109" cy="13716001"/>
          </a:xfrm>
          <a:prstGeom prst="rect">
            <a:avLst/>
          </a:prstGeom>
          <a:solidFill>
            <a:srgbClr val="E1E1E1">
              <a:alpha val="50339"/>
            </a:srgbClr>
          </a:solidFill>
          <a:ln w="12700">
            <a:miter lim="400000"/>
          </a:ln>
        </p:spPr>
        <p:txBody>
          <a:bodyPr lIns="33415" tIns="33415" rIns="33415" bIns="33415" anchor="ctr"/>
          <a:lstStyle/>
          <a:p>
            <a:pPr algn="ctr" defTabSz="821530">
              <a:lnSpc>
                <a:spcPct val="100000"/>
              </a:lnSpc>
              <a:spcBef>
                <a:spcPts val="0"/>
              </a:spcBef>
              <a:defRPr sz="2800">
                <a:solidFill>
                  <a:srgbClr val="FFFFFF"/>
                </a:solidFill>
                <a:latin typeface="Helvetica Neue Medium"/>
                <a:ea typeface="Helvetica Neue Medium"/>
                <a:cs typeface="Helvetica Neue Medium"/>
                <a:sym typeface="Helvetica Neue Medium"/>
              </a:defRPr>
            </a:pPr>
            <a:endParaRPr/>
          </a:p>
        </p:txBody>
      </p:sp>
      <p:sp>
        <p:nvSpPr>
          <p:cNvPr id="51" name="ReactionDraft"/>
          <p:cNvSpPr txBox="1"/>
          <p:nvPr/>
        </p:nvSpPr>
        <p:spPr>
          <a:xfrm rot="1500000">
            <a:off x="21403834" y="-5191117"/>
            <a:ext cx="2300820" cy="2759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600" b="1">
                <a:solidFill>
                  <a:srgbClr val="E62325"/>
                </a:solidFill>
                <a:latin typeface="American Typewriter"/>
                <a:ea typeface="American Typewriter"/>
                <a:cs typeface="American Typewriter"/>
                <a:sym typeface="American Typewriter"/>
              </a:defRPr>
            </a:lvl1pPr>
          </a:lstStyle>
          <a:p>
            <a:r>
              <a:t>ReactionDraft</a:t>
            </a:r>
          </a:p>
        </p:txBody>
      </p:sp>
      <p:sp>
        <p:nvSpPr>
          <p:cNvPr id="52"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929292"/>
                </a:solidFill>
                <a:latin typeface="IBM Plex Sans"/>
                <a:ea typeface="IBM Plex Sans"/>
                <a:cs typeface="IBM Plex Sans"/>
                <a:sym typeface="IBM Plex Sans"/>
              </a:defRPr>
            </a:lvl1pPr>
          </a:lstStyle>
          <a:p>
            <a:r>
              <a:t>AMEX + IBM CONFIDENTIAL  |</a:t>
            </a:r>
          </a:p>
        </p:txBody>
      </p:sp>
      <p:sp>
        <p:nvSpPr>
          <p:cNvPr id="53" name="Rectangle"/>
          <p:cNvSpPr/>
          <p:nvPr/>
        </p:nvSpPr>
        <p:spPr>
          <a:xfrm>
            <a:off x="-83224" y="-8498"/>
            <a:ext cx="24546436" cy="162869"/>
          </a:xfrm>
          <a:prstGeom prst="rect">
            <a:avLst/>
          </a:prstGeom>
          <a:solidFill>
            <a:srgbClr val="006FCF"/>
          </a:solidFill>
          <a:ln w="12700">
            <a:miter lim="400000"/>
          </a:ln>
        </p:spPr>
        <p:txBody>
          <a:bodyPr lIns="67307" tIns="67307" rIns="67307" bIns="67307"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54" name="Slide Number"/>
          <p:cNvSpPr txBox="1">
            <a:spLocks noGrp="1"/>
          </p:cNvSpPr>
          <p:nvPr>
            <p:ph type="sldNum" sz="quarter" idx="2"/>
          </p:nvPr>
        </p:nvSpPr>
        <p:spPr>
          <a:xfrm>
            <a:off x="23453951" y="12946225"/>
            <a:ext cx="327661" cy="330201"/>
          </a:xfrm>
          <a:prstGeom prst="rect">
            <a:avLst/>
          </a:prstGeom>
        </p:spPr>
        <p:txBody>
          <a:bodyPr/>
          <a:lstStyle>
            <a:lvl1pPr>
              <a:defRPr>
                <a:solidFill>
                  <a:srgbClr val="929292"/>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9881" y="5836920"/>
            <a:ext cx="3771902" cy="1402080"/>
          </a:xfrm>
          <a:prstGeom prst="rect">
            <a:avLst/>
          </a:prstGeom>
        </p:spPr>
      </p:pic>
      <p:sp>
        <p:nvSpPr>
          <p:cNvPr id="3" name="Text Placeholder 4">
            <a:extLst>
              <a:ext uri="{FF2B5EF4-FFF2-40B4-BE49-F238E27FC236}">
                <a16:creationId xmlns:a16="http://schemas.microsoft.com/office/drawing/2014/main" id="{D0238115-A64D-2943-8059-9C1A4137B645}"/>
              </a:ext>
            </a:extLst>
          </p:cNvPr>
          <p:cNvSpPr>
            <a:spLocks noGrp="1"/>
          </p:cNvSpPr>
          <p:nvPr>
            <p:ph type="body" sz="quarter" idx="11"/>
          </p:nvPr>
        </p:nvSpPr>
        <p:spPr>
          <a:xfrm>
            <a:off x="762000" y="441960"/>
            <a:ext cx="10972800" cy="457200"/>
          </a:xfrm>
        </p:spPr>
        <p:txBody>
          <a:bodyPr t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5" name="Title 1">
            <a:extLst>
              <a:ext uri="{FF2B5EF4-FFF2-40B4-BE49-F238E27FC236}">
                <a16:creationId xmlns:a16="http://schemas.microsoft.com/office/drawing/2014/main" id="{5105815E-A506-A64F-994C-76CF640E83CB}"/>
              </a:ext>
            </a:extLst>
          </p:cNvPr>
          <p:cNvSpPr>
            <a:spLocks noGrp="1"/>
          </p:cNvSpPr>
          <p:nvPr>
            <p:ph type="title" hasCustomPrompt="1"/>
          </p:nvPr>
        </p:nvSpPr>
        <p:spPr>
          <a:xfrm>
            <a:off x="762000" y="1143002"/>
            <a:ext cx="20574000" cy="1905000"/>
          </a:xfrm>
        </p:spPr>
        <p:txBody>
          <a:bodyPr>
            <a:noAutofit/>
          </a:body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260276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9881" y="5836920"/>
            <a:ext cx="3771902" cy="1402080"/>
          </a:xfrm>
          <a:prstGeom prst="rect">
            <a:avLst/>
          </a:prstGeom>
        </p:spPr>
      </p:pic>
      <p:sp>
        <p:nvSpPr>
          <p:cNvPr id="3" name="Text Placeholder 4">
            <a:extLst>
              <a:ext uri="{FF2B5EF4-FFF2-40B4-BE49-F238E27FC236}">
                <a16:creationId xmlns:a16="http://schemas.microsoft.com/office/drawing/2014/main" id="{D0238115-A64D-2943-8059-9C1A4137B645}"/>
              </a:ext>
            </a:extLst>
          </p:cNvPr>
          <p:cNvSpPr>
            <a:spLocks noGrp="1"/>
          </p:cNvSpPr>
          <p:nvPr>
            <p:ph type="body" sz="quarter" idx="11"/>
          </p:nvPr>
        </p:nvSpPr>
        <p:spPr>
          <a:xfrm>
            <a:off x="762000" y="441960"/>
            <a:ext cx="10972800" cy="457200"/>
          </a:xfrm>
        </p:spPr>
        <p:txBody>
          <a:bodyPr t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5" name="Title 1">
            <a:extLst>
              <a:ext uri="{FF2B5EF4-FFF2-40B4-BE49-F238E27FC236}">
                <a16:creationId xmlns:a16="http://schemas.microsoft.com/office/drawing/2014/main" id="{5105815E-A506-A64F-994C-76CF640E83CB}"/>
              </a:ext>
            </a:extLst>
          </p:cNvPr>
          <p:cNvSpPr>
            <a:spLocks noGrp="1"/>
          </p:cNvSpPr>
          <p:nvPr>
            <p:ph type="title" hasCustomPrompt="1"/>
          </p:nvPr>
        </p:nvSpPr>
        <p:spPr>
          <a:xfrm>
            <a:off x="762000" y="1143002"/>
            <a:ext cx="20574000" cy="1905000"/>
          </a:xfrm>
        </p:spPr>
        <p:txBody>
          <a:bodyPr>
            <a:noAutofit/>
          </a:bodyPr>
          <a:lstStyle/>
          <a:p>
            <a:r>
              <a:rPr lang="en-US" dirty="0"/>
              <a:t>Click to edit Master title style</a:t>
            </a:r>
            <a:br>
              <a:rPr lang="en-US" dirty="0"/>
            </a:br>
            <a:endParaRPr lang="en-US" dirty="0"/>
          </a:p>
        </p:txBody>
      </p:sp>
      <p:pic>
        <p:nvPicPr>
          <p:cNvPr id="6" name="Picture 5">
            <a:extLst>
              <a:ext uri="{FF2B5EF4-FFF2-40B4-BE49-F238E27FC236}">
                <a16:creationId xmlns:a16="http://schemas.microsoft.com/office/drawing/2014/main" id="{9F36F78E-6839-CB4F-8FDA-6FFE9525072E}"/>
              </a:ext>
            </a:extLst>
          </p:cNvPr>
          <p:cNvPicPr>
            <a:picLocks noChangeAspect="1"/>
          </p:cNvPicPr>
          <p:nvPr userDrawn="1"/>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7" name="TextBox 6">
            <a:extLst>
              <a:ext uri="{FF2B5EF4-FFF2-40B4-BE49-F238E27FC236}">
                <a16:creationId xmlns:a16="http://schemas.microsoft.com/office/drawing/2014/main" id="{03297E84-BEA3-2647-B055-CCB105ED6F48}"/>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114445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2"/>
            <a:ext cx="24384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666" b="0" i="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12" name="Picture 11">
            <a:extLst>
              <a:ext uri="{FF2B5EF4-FFF2-40B4-BE49-F238E27FC236}">
                <a16:creationId xmlns:a16="http://schemas.microsoft.com/office/drawing/2014/main" id="{3603676A-E8F0-E444-9426-ED3E2820EECD}"/>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3" name="TextBox 12">
            <a:extLst>
              <a:ext uri="{FF2B5EF4-FFF2-40B4-BE49-F238E27FC236}">
                <a16:creationId xmlns:a16="http://schemas.microsoft.com/office/drawing/2014/main" id="{DB76450B-4C20-004B-B0A8-347099AEFA62}"/>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507526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2"/>
            <a:ext cx="24384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666" b="0" i="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758096" y="3429002"/>
            <a:ext cx="22860000"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16" name="Picture 15">
            <a:extLst>
              <a:ext uri="{FF2B5EF4-FFF2-40B4-BE49-F238E27FC236}">
                <a16:creationId xmlns:a16="http://schemas.microsoft.com/office/drawing/2014/main" id="{DE60DFC8-4A8D-C74C-96AD-BA9FEDBCE0EC}"/>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7" name="TextBox 16">
            <a:extLst>
              <a:ext uri="{FF2B5EF4-FFF2-40B4-BE49-F238E27FC236}">
                <a16:creationId xmlns:a16="http://schemas.microsoft.com/office/drawing/2014/main" id="{B29F4DBE-5A08-3446-BDF2-671E60BE582A}"/>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145829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758096" y="3429002"/>
            <a:ext cx="22860000"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16" name="Picture 15">
            <a:extLst>
              <a:ext uri="{FF2B5EF4-FFF2-40B4-BE49-F238E27FC236}">
                <a16:creationId xmlns:a16="http://schemas.microsoft.com/office/drawing/2014/main" id="{DE60DFC8-4A8D-C74C-96AD-BA9FEDBCE0EC}"/>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0" name="Rectangle 9">
            <a:extLst>
              <a:ext uri="{FF2B5EF4-FFF2-40B4-BE49-F238E27FC236}">
                <a16:creationId xmlns:a16="http://schemas.microsoft.com/office/drawing/2014/main" id="{2767D462-56DA-904A-8700-9BDBF05D2C52}"/>
              </a:ext>
            </a:extLst>
          </p:cNvPr>
          <p:cNvSpPr/>
          <p:nvPr userDrawn="1"/>
        </p:nvSpPr>
        <p:spPr>
          <a:xfrm flipV="1">
            <a:off x="0" y="2"/>
            <a:ext cx="24384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666" b="0" i="0">
              <a:latin typeface="Arial Regular" charset="0"/>
            </a:endParaRPr>
          </a:p>
        </p:txBody>
      </p:sp>
      <p:sp>
        <p:nvSpPr>
          <p:cNvPr id="12" name="Rectangle 11">
            <a:extLst>
              <a:ext uri="{FF2B5EF4-FFF2-40B4-BE49-F238E27FC236}">
                <a16:creationId xmlns:a16="http://schemas.microsoft.com/office/drawing/2014/main" id="{65BDF575-F65E-6243-BDA8-8CA2E51540F9}"/>
              </a:ext>
            </a:extLst>
          </p:cNvPr>
          <p:cNvSpPr/>
          <p:nvPr userDrawn="1"/>
        </p:nvSpPr>
        <p:spPr>
          <a:xfrm>
            <a:off x="18135605" y="0"/>
            <a:ext cx="6248398" cy="1371600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3334">
              <a:latin typeface="IBM Plex Sans" panose="020B0503050000000000" pitchFamily="34" charset="0"/>
            </a:endParaRPr>
          </a:p>
        </p:txBody>
      </p:sp>
      <p:sp>
        <p:nvSpPr>
          <p:cNvPr id="13" name="TextBox 12">
            <a:extLst>
              <a:ext uri="{FF2B5EF4-FFF2-40B4-BE49-F238E27FC236}">
                <a16:creationId xmlns:a16="http://schemas.microsoft.com/office/drawing/2014/main" id="{A8104723-3507-BD4A-A857-6A0FEC532A9B}"/>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bg2"/>
                </a:solidFill>
                <a:latin typeface="IBM Plex Sans" charset="0"/>
                <a:ea typeface="IBM Plex Sans" charset="0"/>
                <a:cs typeface="IBM Plex Sans" charset="0"/>
              </a:rPr>
              <a:t>IBM Confidential | </a:t>
            </a:r>
            <a:fld id="{3FD999D4-B456-9943-89B7-30D56181CE18}" type="slidenum">
              <a:rPr lang="en-US" sz="2000" smtClean="0">
                <a:solidFill>
                  <a:schemeClr val="bg2"/>
                </a:solidFill>
                <a:latin typeface="IBM Plex Sans" charset="0"/>
                <a:ea typeface="IBM Plex Sans" charset="0"/>
                <a:cs typeface="IBM Plex Sans" charset="0"/>
              </a:rPr>
              <a:pPr>
                <a:lnSpc>
                  <a:spcPct val="105000"/>
                </a:lnSpc>
                <a:spcBef>
                  <a:spcPts val="1666"/>
                </a:spcBef>
              </a:pPr>
              <a:t>‹#›</a:t>
            </a:fld>
            <a:r>
              <a:rPr lang="en-US" sz="2000">
                <a:solidFill>
                  <a:schemeClr val="bg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564455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762000" y="12237720"/>
            <a:ext cx="10972800" cy="762000"/>
          </a:xfrm>
        </p:spPr>
        <p:txBody>
          <a:bodyPr vert="horz" lIns="0" tIns="0" rIns="0" bIns="0" rtlCol="0" anchor="b">
            <a:noAutofit/>
          </a:bodyPr>
          <a:lstStyle>
            <a:lvl1pPr>
              <a:defRPr lang="en-US" sz="1334"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758096" y="3429002"/>
            <a:ext cx="10972800"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12649200" y="3429002"/>
            <a:ext cx="10972800"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Slide Number Placeholder 2">
            <a:extLst>
              <a:ext uri="{FF2B5EF4-FFF2-40B4-BE49-F238E27FC236}">
                <a16:creationId xmlns:a16="http://schemas.microsoft.com/office/drawing/2014/main" id="{0A0B9EDE-21F5-E842-AD7F-1537F5D347C9}"/>
              </a:ext>
            </a:extLst>
          </p:cNvPr>
          <p:cNvSpPr txBox="1">
            <a:spLocks/>
          </p:cNvSpPr>
          <p:nvPr userDrawn="1"/>
        </p:nvSpPr>
        <p:spPr>
          <a:xfrm>
            <a:off x="11918771" y="13156321"/>
            <a:ext cx="546466" cy="36508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1334" smtClean="0">
                <a:solidFill>
                  <a:schemeClr val="tx1"/>
                </a:solidFill>
                <a:latin typeface="IBM Plex Sans" charset="0"/>
                <a:ea typeface="IBM Plex Sans" charset="0"/>
                <a:cs typeface="IBM Plex Sans" charset="0"/>
              </a:rPr>
              <a:pPr algn="ctr"/>
              <a:t>‹#›</a:t>
            </a:fld>
            <a:endParaRPr lang="en-US" sz="1334">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F9EE6C04-9805-114B-9CA4-6BBE25D9152D}"/>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1" name="TextBox 10">
            <a:extLst>
              <a:ext uri="{FF2B5EF4-FFF2-40B4-BE49-F238E27FC236}">
                <a16:creationId xmlns:a16="http://schemas.microsoft.com/office/drawing/2014/main" id="{90B6D89C-0299-AA49-B6CB-9B2928B84950}"/>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1010985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762000" y="12237720"/>
            <a:ext cx="10972800" cy="762000"/>
          </a:xfrm>
        </p:spPr>
        <p:txBody>
          <a:bodyPr vert="horz" lIns="0" tIns="0" rIns="0" bIns="0" rtlCol="0" anchor="b">
            <a:noAutofit/>
          </a:bodyPr>
          <a:lstStyle>
            <a:lvl1pPr>
              <a:defRPr lang="en-US" sz="1334"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762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12446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6604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8288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15" name="Picture 14">
            <a:extLst>
              <a:ext uri="{FF2B5EF4-FFF2-40B4-BE49-F238E27FC236}">
                <a16:creationId xmlns:a16="http://schemas.microsoft.com/office/drawing/2014/main" id="{619946E3-FF2A-184D-B3CC-FA2172F30603}"/>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6" name="TextBox 15">
            <a:extLst>
              <a:ext uri="{FF2B5EF4-FFF2-40B4-BE49-F238E27FC236}">
                <a16:creationId xmlns:a16="http://schemas.microsoft.com/office/drawing/2014/main" id="{733965C3-BFED-8846-9A73-FE42DEB373FE}"/>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1347733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762000" y="12237720"/>
            <a:ext cx="10972800" cy="762000"/>
          </a:xfrm>
        </p:spPr>
        <p:txBody>
          <a:bodyPr vert="horz" lIns="0" tIns="0" rIns="0" bIns="0" rtlCol="0" anchor="b">
            <a:noAutofit/>
          </a:bodyPr>
          <a:lstStyle>
            <a:lvl1pPr>
              <a:defRPr lang="en-US" sz="1334"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758096" y="3429002"/>
            <a:ext cx="22860000"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762000" y="1143002"/>
            <a:ext cx="22860000" cy="1905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9" name="Picture 8">
            <a:extLst>
              <a:ext uri="{FF2B5EF4-FFF2-40B4-BE49-F238E27FC236}">
                <a16:creationId xmlns:a16="http://schemas.microsoft.com/office/drawing/2014/main" id="{1907FA45-D055-D942-B2E7-4553C0F7C292}"/>
              </a:ext>
            </a:extLst>
          </p:cNvPr>
          <p:cNvPicPr>
            <a:picLocks noChangeAspect="1"/>
          </p:cNvPicPr>
          <p:nvPr userDrawn="1"/>
        </p:nvPicPr>
        <p:blipFill>
          <a:blip r:embed="rId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22705" y="12496800"/>
            <a:ext cx="3551706" cy="1414272"/>
          </a:xfrm>
          <a:prstGeom prst="rect">
            <a:avLst/>
          </a:prstGeom>
        </p:spPr>
      </p:pic>
      <p:sp>
        <p:nvSpPr>
          <p:cNvPr id="10" name="TextBox 9">
            <a:extLst>
              <a:ext uri="{FF2B5EF4-FFF2-40B4-BE49-F238E27FC236}">
                <a16:creationId xmlns:a16="http://schemas.microsoft.com/office/drawing/2014/main" id="{DCB172C3-9902-0547-B9F3-6FC786969FE1}"/>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506495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2666" b="0" i="0">
              <a:latin typeface="Arial Regular" charset="0"/>
            </a:endParaRPr>
          </a:p>
        </p:txBody>
      </p:sp>
      <p:sp>
        <p:nvSpPr>
          <p:cNvPr id="2" name="Title 1"/>
          <p:cNvSpPr>
            <a:spLocks noGrp="1"/>
          </p:cNvSpPr>
          <p:nvPr>
            <p:ph type="title"/>
          </p:nvPr>
        </p:nvSpPr>
        <p:spPr>
          <a:xfrm>
            <a:off x="762002"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2" y="441960"/>
            <a:ext cx="4953000" cy="13716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762003" y="12192002"/>
            <a:ext cx="5029202" cy="807720"/>
          </a:xfrm>
        </p:spPr>
        <p:txBody>
          <a:bodyPr vert="horz" lIns="0" tIns="0" rIns="0" bIns="0" rtlCol="0" anchor="b">
            <a:noAutofit/>
          </a:bodyPr>
          <a:lstStyle>
            <a:lvl1pPr>
              <a:defRPr lang="en-US" sz="1334"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0"/>
          </p:nvPr>
        </p:nvSpPr>
        <p:spPr>
          <a:xfrm>
            <a:off x="12446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6604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8288000" y="3429002"/>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A530497A-68F6-C64F-AF30-9A43FCFC10A9}"/>
              </a:ext>
            </a:extLst>
          </p:cNvPr>
          <p:cNvCxnSpPr>
            <a:cxnSpLocks/>
          </p:cNvCxnSpPr>
          <p:nvPr userDrawn="1"/>
        </p:nvCxnSpPr>
        <p:spPr>
          <a:xfrm>
            <a:off x="6096000" y="1"/>
            <a:ext cx="0" cy="13754102"/>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091AAF72-ABB4-AB45-9ADC-A66EEE4CDC49}"/>
              </a:ext>
            </a:extLst>
          </p:cNvPr>
          <p:cNvSpPr/>
          <p:nvPr userDrawn="1"/>
        </p:nvSpPr>
        <p:spPr>
          <a:xfrm>
            <a:off x="5978" y="0"/>
            <a:ext cx="6090024" cy="1371600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3334">
              <a:latin typeface="IBM Plex Sans" panose="020B0503050000000000" pitchFamily="34" charset="0"/>
            </a:endParaRPr>
          </a:p>
        </p:txBody>
      </p:sp>
      <p:pic>
        <p:nvPicPr>
          <p:cNvPr id="17" name="Picture 16">
            <a:extLst>
              <a:ext uri="{FF2B5EF4-FFF2-40B4-BE49-F238E27FC236}">
                <a16:creationId xmlns:a16="http://schemas.microsoft.com/office/drawing/2014/main" id="{5BA09D8A-5FEB-AB4D-B1FB-028B9A20AC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12513670"/>
            <a:ext cx="3551706" cy="1414272"/>
          </a:xfrm>
          <a:prstGeom prst="rect">
            <a:avLst/>
          </a:prstGeom>
        </p:spPr>
      </p:pic>
      <p:sp>
        <p:nvSpPr>
          <p:cNvPr id="19" name="TextBox 18">
            <a:extLst>
              <a:ext uri="{FF2B5EF4-FFF2-40B4-BE49-F238E27FC236}">
                <a16:creationId xmlns:a16="http://schemas.microsoft.com/office/drawing/2014/main" id="{C16085F4-640F-304A-940F-EB577E3148F4}"/>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tx2">
                    <a:lumMod val="50000"/>
                  </a:schemeClr>
                </a:solidFill>
                <a:latin typeface="IBM Plex Sans" charset="0"/>
                <a:ea typeface="IBM Plex Sans" charset="0"/>
                <a:cs typeface="IBM Plex Sans" charset="0"/>
              </a:rPr>
              <a:t>IBM Confidential | </a:t>
            </a:r>
            <a:fld id="{3FD999D4-B456-9943-89B7-30D56181CE18}" type="slidenum">
              <a:rPr lang="en-US" sz="2000" smtClean="0">
                <a:solidFill>
                  <a:schemeClr val="tx2">
                    <a:lumMod val="50000"/>
                  </a:schemeClr>
                </a:solidFill>
                <a:latin typeface="IBM Plex Sans" charset="0"/>
                <a:ea typeface="IBM Plex Sans" charset="0"/>
                <a:cs typeface="IBM Plex Sans" charset="0"/>
              </a:rPr>
              <a:pPr>
                <a:lnSpc>
                  <a:spcPct val="105000"/>
                </a:lnSpc>
                <a:spcBef>
                  <a:spcPts val="1666"/>
                </a:spcBef>
              </a:pPr>
              <a:t>‹#›</a:t>
            </a:fld>
            <a:r>
              <a:rPr lang="en-US" sz="2000">
                <a:solidFill>
                  <a:schemeClr val="tx2">
                    <a:lumMod val="5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1658988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ver_large type">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88E5C0-44AA-4448-A5EC-E1511A2729AF}"/>
              </a:ext>
            </a:extLst>
          </p:cNvPr>
          <p:cNvSpPr/>
          <p:nvPr userDrawn="1"/>
        </p:nvSpPr>
        <p:spPr>
          <a:xfrm>
            <a:off x="12192005" y="16330"/>
            <a:ext cx="12191998" cy="13699672"/>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3334">
              <a:latin typeface="IBM Plex Sans" panose="020B0503050000000000"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599" y="12513670"/>
            <a:ext cx="3551706" cy="1414272"/>
          </a:xfrm>
          <a:prstGeom prst="rect">
            <a:avLst/>
          </a:prstGeom>
        </p:spPr>
      </p:pic>
      <p:sp>
        <p:nvSpPr>
          <p:cNvPr id="11" name="Title 10"/>
          <p:cNvSpPr>
            <a:spLocks noGrp="1"/>
          </p:cNvSpPr>
          <p:nvPr>
            <p:ph type="title"/>
          </p:nvPr>
        </p:nvSpPr>
        <p:spPr>
          <a:xfrm>
            <a:off x="457200" y="457200"/>
            <a:ext cx="16764000" cy="9601200"/>
          </a:xfrm>
        </p:spPr>
        <p:txBody>
          <a:bodyPr>
            <a:noAutofit/>
          </a:bodyPr>
          <a:lstStyle>
            <a:lvl1pPr>
              <a:defRPr sz="9000" b="1"/>
            </a:lvl1pPr>
          </a:lstStyle>
          <a:p>
            <a:r>
              <a:rPr lang="en-US" dirty="0"/>
              <a:t>Click to edit Master title style</a:t>
            </a:r>
          </a:p>
        </p:txBody>
      </p:sp>
      <p:sp>
        <p:nvSpPr>
          <p:cNvPr id="9" name="TextBox 8">
            <a:extLst>
              <a:ext uri="{FF2B5EF4-FFF2-40B4-BE49-F238E27FC236}">
                <a16:creationId xmlns:a16="http://schemas.microsoft.com/office/drawing/2014/main" id="{14A47383-5C2D-164E-A5D7-9F9F1F1AEC4A}"/>
              </a:ext>
            </a:extLst>
          </p:cNvPr>
          <p:cNvSpPr txBox="1"/>
          <p:nvPr userDrawn="1"/>
        </p:nvSpPr>
        <p:spPr>
          <a:xfrm>
            <a:off x="21043963" y="12969919"/>
            <a:ext cx="7649634" cy="365082"/>
          </a:xfrm>
          <a:prstGeom prst="rect">
            <a:avLst/>
          </a:prstGeom>
        </p:spPr>
        <p:txBody>
          <a:bodyPr wrap="square" lIns="152400" tIns="76200" rIns="152400" bIns="76200" rtlCol="0">
            <a:noAutofit/>
          </a:bodyPr>
          <a:lstStyle/>
          <a:p>
            <a:pPr>
              <a:lnSpc>
                <a:spcPct val="105000"/>
              </a:lnSpc>
              <a:spcBef>
                <a:spcPts val="1666"/>
              </a:spcBef>
            </a:pPr>
            <a:r>
              <a:rPr lang="en-US" sz="2000">
                <a:solidFill>
                  <a:schemeClr val="bg2"/>
                </a:solidFill>
                <a:latin typeface="IBM Plex Sans" charset="0"/>
                <a:ea typeface="IBM Plex Sans" charset="0"/>
                <a:cs typeface="IBM Plex Sans" charset="0"/>
              </a:rPr>
              <a:t>IBM Confidential | </a:t>
            </a:r>
            <a:fld id="{3FD999D4-B456-9943-89B7-30D56181CE18}" type="slidenum">
              <a:rPr lang="en-US" sz="2000" smtClean="0">
                <a:solidFill>
                  <a:schemeClr val="bg2"/>
                </a:solidFill>
                <a:latin typeface="IBM Plex Sans" charset="0"/>
                <a:ea typeface="IBM Plex Sans" charset="0"/>
                <a:cs typeface="IBM Plex Sans" charset="0"/>
              </a:rPr>
              <a:pPr>
                <a:lnSpc>
                  <a:spcPct val="105000"/>
                </a:lnSpc>
                <a:spcBef>
                  <a:spcPts val="1666"/>
                </a:spcBef>
              </a:pPr>
              <a:t>‹#›</a:t>
            </a:fld>
            <a:r>
              <a:rPr lang="en-US" sz="2000">
                <a:solidFill>
                  <a:schemeClr val="bg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415069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lash">
    <p:bg>
      <p:bgPr>
        <a:solidFill>
          <a:srgbClr val="006FCF"/>
        </a:solidFill>
        <a:effectLst/>
      </p:bgPr>
    </p:bg>
    <p:spTree>
      <p:nvGrpSpPr>
        <p:cNvPr id="1" name=""/>
        <p:cNvGrpSpPr/>
        <p:nvPr/>
      </p:nvGrpSpPr>
      <p:grpSpPr>
        <a:xfrm>
          <a:off x="0" y="0"/>
          <a:ext cx="0" cy="0"/>
          <a:chOff x="0" y="0"/>
          <a:chExt cx="0" cy="0"/>
        </a:xfrm>
      </p:grpSpPr>
      <p:sp>
        <p:nvSpPr>
          <p:cNvPr id="61" name="Slide Number"/>
          <p:cNvSpPr txBox="1">
            <a:spLocks noGrp="1"/>
          </p:cNvSpPr>
          <p:nvPr>
            <p:ph type="sldNum" sz="quarter" idx="2"/>
          </p:nvPr>
        </p:nvSpPr>
        <p:spPr>
          <a:xfrm>
            <a:off x="12018163" y="11255488"/>
            <a:ext cx="338700" cy="344565"/>
          </a:xfrm>
          <a:prstGeom prst="rect">
            <a:avLst/>
          </a:prstGeom>
          <a:ln w="3175"/>
        </p:spPr>
        <p:txBody>
          <a:bodyPr lIns="35897" tIns="35897" rIns="35897" bIns="35897" anchor="t"/>
          <a:lstStyle>
            <a:lvl1pPr algn="ctr" defTabSz="825500">
              <a:defRPr sz="18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_blue">
    <p:bg>
      <p:bgPr>
        <a:solidFill>
          <a:srgbClr val="041B7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1" y="570124"/>
            <a:ext cx="22646638" cy="1494320"/>
          </a:xfrm>
        </p:spPr>
        <p:txBody>
          <a:bodyPr>
            <a:noAutofit/>
          </a:bodyPr>
          <a:lstStyle>
            <a:lvl1pPr>
              <a:defRPr sz="9000" b="1">
                <a:solidFill>
                  <a:schemeClr val="bg2"/>
                </a:solidFill>
              </a:defRPr>
            </a:lvl1pPr>
          </a:lstStyle>
          <a:p>
            <a:r>
              <a:rPr lang="en-US" dirty="0"/>
              <a:t>Click to edit cover title</a:t>
            </a:r>
          </a:p>
        </p:txBody>
      </p:sp>
      <p:sp>
        <p:nvSpPr>
          <p:cNvPr id="4" name="Text Placeholder 3">
            <a:extLst>
              <a:ext uri="{FF2B5EF4-FFF2-40B4-BE49-F238E27FC236}">
                <a16:creationId xmlns:a16="http://schemas.microsoft.com/office/drawing/2014/main" id="{93026414-ABDA-5D4E-8F64-C571EB9BB1AA}"/>
              </a:ext>
            </a:extLst>
          </p:cNvPr>
          <p:cNvSpPr>
            <a:spLocks noGrp="1"/>
          </p:cNvSpPr>
          <p:nvPr>
            <p:ph type="body" sz="quarter" idx="10"/>
          </p:nvPr>
        </p:nvSpPr>
        <p:spPr>
          <a:xfrm>
            <a:off x="762000" y="3524251"/>
            <a:ext cx="22647276" cy="6140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79104809"/>
      </p:ext>
    </p:extLst>
  </p:cSld>
  <p:clrMapOvr>
    <a:overrideClrMapping bg1="lt1" tx1="dk1" bg2="lt2" tx2="dk2" accent1="accent1" accent2="accent2" accent3="accent3" accent4="accent4" accent5="accent5" accent6="accent6" hlink="hlink" folHlink="folHlink"/>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31A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0CD3-BFF1-7249-B593-1DDD83AB5AB7}"/>
              </a:ext>
            </a:extLst>
          </p:cNvPr>
          <p:cNvSpPr>
            <a:spLocks noGrp="1"/>
          </p:cNvSpPr>
          <p:nvPr>
            <p:ph type="title"/>
          </p:nvPr>
        </p:nvSpPr>
        <p:spPr>
          <a:xfrm>
            <a:off x="762000" y="570116"/>
            <a:ext cx="10972800" cy="1905000"/>
          </a:xfrm>
        </p:spPr>
        <p:txBody>
          <a:bodyPr/>
          <a:lstStyle/>
          <a:p>
            <a:r>
              <a:rPr lang="en-GB"/>
              <a:t>Click to edit Master title style</a:t>
            </a:r>
            <a:endParaRPr lang="en-US"/>
          </a:p>
        </p:txBody>
      </p:sp>
      <p:sp>
        <p:nvSpPr>
          <p:cNvPr id="3" name="Text Placeholder 3">
            <a:extLst>
              <a:ext uri="{FF2B5EF4-FFF2-40B4-BE49-F238E27FC236}">
                <a16:creationId xmlns:a16="http://schemas.microsoft.com/office/drawing/2014/main" id="{12443D40-94A7-2843-8A73-A58321D1C261}"/>
              </a:ext>
            </a:extLst>
          </p:cNvPr>
          <p:cNvSpPr>
            <a:spLocks noGrp="1"/>
          </p:cNvSpPr>
          <p:nvPr>
            <p:ph type="body" sz="quarter" idx="10"/>
          </p:nvPr>
        </p:nvSpPr>
        <p:spPr>
          <a:xfrm>
            <a:off x="762000" y="3524251"/>
            <a:ext cx="22647276" cy="6140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657519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Close">
    <p:bg>
      <p:bgPr>
        <a:solidFill>
          <a:srgbClr val="031A76"/>
        </a:solidFill>
        <a:effectLst/>
      </p:bgPr>
    </p:bg>
    <p:spTree>
      <p:nvGrpSpPr>
        <p:cNvPr id="1" name=""/>
        <p:cNvGrpSpPr/>
        <p:nvPr/>
      </p:nvGrpSpPr>
      <p:grpSpPr>
        <a:xfrm>
          <a:off x="0" y="0"/>
          <a:ext cx="0" cy="0"/>
          <a:chOff x="0" y="0"/>
          <a:chExt cx="0" cy="0"/>
        </a:xfrm>
      </p:grpSpPr>
      <p:pic>
        <p:nvPicPr>
          <p:cNvPr id="4" name="Picture 3" descr="Picture 4">
            <a:extLst>
              <a:ext uri="{FF2B5EF4-FFF2-40B4-BE49-F238E27FC236}">
                <a16:creationId xmlns:a16="http://schemas.microsoft.com/office/drawing/2014/main" id="{E03BC943-E2F9-534F-98B5-A34F60B083C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97000"/>
                    </a14:imgEffect>
                  </a14:imgLayer>
                </a14:imgProps>
              </a:ext>
              <a:ext uri="{28A0092B-C50C-407E-A947-70E740481C1C}">
                <a14:useLocalDpi xmlns:a14="http://schemas.microsoft.com/office/drawing/2010/main"/>
              </a:ext>
            </a:extLst>
          </a:blip>
          <a:stretch>
            <a:fillRect/>
          </a:stretch>
        </p:blipFill>
        <p:spPr>
          <a:xfrm>
            <a:off x="10894390" y="6331902"/>
            <a:ext cx="2595220" cy="1052196"/>
          </a:xfrm>
          <a:prstGeom prst="rect">
            <a:avLst/>
          </a:prstGeom>
          <a:ln w="12700">
            <a:miter lim="400000"/>
          </a:ln>
        </p:spPr>
      </p:pic>
    </p:spTree>
    <p:extLst>
      <p:ext uri="{BB962C8B-B14F-4D97-AF65-F5344CB8AC3E}">
        <p14:creationId xmlns:p14="http://schemas.microsoft.com/office/powerpoint/2010/main" val="2963227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031A7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2643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31A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0CD3-BFF1-7249-B593-1DDD83AB5AB7}"/>
              </a:ext>
            </a:extLst>
          </p:cNvPr>
          <p:cNvSpPr>
            <a:spLocks noGrp="1"/>
          </p:cNvSpPr>
          <p:nvPr>
            <p:ph type="title"/>
          </p:nvPr>
        </p:nvSpPr>
        <p:spPr>
          <a:xfrm>
            <a:off x="762000" y="570116"/>
            <a:ext cx="10972800" cy="1905000"/>
          </a:xfrm>
        </p:spPr>
        <p:txBody>
          <a:bodyPr/>
          <a:lstStyle/>
          <a:p>
            <a:r>
              <a:rPr lang="en-GB"/>
              <a:t>Click to edit Master title style</a:t>
            </a:r>
            <a:endParaRPr lang="en-US"/>
          </a:p>
        </p:txBody>
      </p:sp>
      <p:sp>
        <p:nvSpPr>
          <p:cNvPr id="4" name="Content Placeholder 7">
            <a:extLst>
              <a:ext uri="{FF2B5EF4-FFF2-40B4-BE49-F238E27FC236}">
                <a16:creationId xmlns:a16="http://schemas.microsoft.com/office/drawing/2014/main" id="{198A7068-3A24-4242-90C8-BC2F7FEFC041}"/>
              </a:ext>
            </a:extLst>
          </p:cNvPr>
          <p:cNvSpPr>
            <a:spLocks noGrp="1"/>
          </p:cNvSpPr>
          <p:nvPr>
            <p:ph sz="quarter" idx="15"/>
          </p:nvPr>
        </p:nvSpPr>
        <p:spPr>
          <a:xfrm>
            <a:off x="18287994" y="6858000"/>
            <a:ext cx="6096000" cy="6858000"/>
          </a:xfrm>
          <a:solidFill>
            <a:schemeClr val="accent1"/>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5" name="Content Placeholder 9">
            <a:extLst>
              <a:ext uri="{FF2B5EF4-FFF2-40B4-BE49-F238E27FC236}">
                <a16:creationId xmlns:a16="http://schemas.microsoft.com/office/drawing/2014/main" id="{440B5E96-9B33-DC45-9ECA-C713CA1678C0}"/>
              </a:ext>
            </a:extLst>
          </p:cNvPr>
          <p:cNvSpPr>
            <a:spLocks noGrp="1"/>
          </p:cNvSpPr>
          <p:nvPr>
            <p:ph sz="quarter" idx="16"/>
          </p:nvPr>
        </p:nvSpPr>
        <p:spPr>
          <a:xfrm>
            <a:off x="6096000" y="6858000"/>
            <a:ext cx="6096000" cy="6858000"/>
          </a:xfrm>
          <a:solidFill>
            <a:schemeClr val="accent3"/>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6" name="Content Placeholder 13">
            <a:extLst>
              <a:ext uri="{FF2B5EF4-FFF2-40B4-BE49-F238E27FC236}">
                <a16:creationId xmlns:a16="http://schemas.microsoft.com/office/drawing/2014/main" id="{3565D379-EF9F-A549-8A41-A1A7FAE78A9F}"/>
              </a:ext>
            </a:extLst>
          </p:cNvPr>
          <p:cNvSpPr>
            <a:spLocks noGrp="1"/>
          </p:cNvSpPr>
          <p:nvPr>
            <p:ph sz="quarter" idx="17"/>
          </p:nvPr>
        </p:nvSpPr>
        <p:spPr>
          <a:xfrm>
            <a:off x="12192004" y="6858000"/>
            <a:ext cx="6095992" cy="6858000"/>
          </a:xfrm>
          <a:solidFill>
            <a:schemeClr val="accent2"/>
          </a:solidFill>
        </p:spPr>
        <p:txBody>
          <a:bodyPr lIns="228600" tIns="192024" rIns="228600" bIns="228600"/>
          <a:lstStyle>
            <a:lvl1pPr>
              <a:defRPr sz="3734">
                <a:solidFill>
                  <a:schemeClr val="bg2"/>
                </a:solidFill>
              </a:defRPr>
            </a:lvl1pPr>
          </a:lstStyle>
          <a:p>
            <a:pPr lvl="0"/>
            <a:r>
              <a:rPr lang="en-US"/>
              <a:t>Click to edit Master text styles</a:t>
            </a:r>
          </a:p>
        </p:txBody>
      </p:sp>
      <p:sp>
        <p:nvSpPr>
          <p:cNvPr id="7" name="Content Placeholder 4">
            <a:extLst>
              <a:ext uri="{FF2B5EF4-FFF2-40B4-BE49-F238E27FC236}">
                <a16:creationId xmlns:a16="http://schemas.microsoft.com/office/drawing/2014/main" id="{23E8C341-A8B7-8E4B-9CAA-3D5335685904}"/>
              </a:ext>
            </a:extLst>
          </p:cNvPr>
          <p:cNvSpPr>
            <a:spLocks noGrp="1"/>
          </p:cNvSpPr>
          <p:nvPr>
            <p:ph sz="quarter" idx="18"/>
          </p:nvPr>
        </p:nvSpPr>
        <p:spPr>
          <a:xfrm>
            <a:off x="0" y="6858000"/>
            <a:ext cx="6096000" cy="6858000"/>
          </a:xfrm>
          <a:solidFill>
            <a:schemeClr val="bg1"/>
          </a:solidFill>
        </p:spPr>
        <p:txBody>
          <a:bodyPr lIns="228600" tIns="192024" rIns="228600" bIns="228600"/>
          <a:lstStyle>
            <a:lvl1pPr>
              <a:defRPr sz="3734">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600138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01" y="536449"/>
            <a:ext cx="23199494" cy="1705498"/>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3036DC29-8945-DD41-B6F9-9712EECCE979}"/>
              </a:ext>
            </a:extLst>
          </p:cNvPr>
          <p:cNvSpPr>
            <a:spLocks noGrp="1"/>
          </p:cNvSpPr>
          <p:nvPr>
            <p:ph type="body" sz="quarter" idx="10"/>
          </p:nvPr>
        </p:nvSpPr>
        <p:spPr>
          <a:xfrm>
            <a:off x="609603" y="3606801"/>
            <a:ext cx="23199490" cy="884291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Tree>
    <p:extLst>
      <p:ext uri="{BB962C8B-B14F-4D97-AF65-F5344CB8AC3E}">
        <p14:creationId xmlns:p14="http://schemas.microsoft.com/office/powerpoint/2010/main" val="19099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2-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4732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bwMode="auto">
          <a:xfrm>
            <a:off x="5" y="2"/>
            <a:ext cx="24383998" cy="9036424"/>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371446"/>
            <a:endParaRPr lang="en-US" sz="2934">
              <a:latin typeface="Arial" panose="020B0604020202020204" pitchFamily="34" charset="0"/>
              <a:cs typeface="Arial" panose="020B0604020202020204" pitchFamily="34" charset="0"/>
              <a:sym typeface="Calibri" panose="020F0502020204030204" pitchFamily="34" charset="0"/>
            </a:endParaRPr>
          </a:p>
        </p:txBody>
      </p:sp>
      <p:sp>
        <p:nvSpPr>
          <p:cNvPr id="21" name="Text Placeholder 20"/>
          <p:cNvSpPr>
            <a:spLocks noGrp="1"/>
          </p:cNvSpPr>
          <p:nvPr>
            <p:ph type="body" sz="quarter" idx="12" hasCustomPrompt="1"/>
          </p:nvPr>
        </p:nvSpPr>
        <p:spPr>
          <a:xfrm>
            <a:off x="902225" y="3366788"/>
            <a:ext cx="22677118" cy="3139320"/>
          </a:xfrm>
        </p:spPr>
        <p:txBody>
          <a:bodyPr tIns="34287" bIns="34287" anchor="b" anchorCtr="0">
            <a:noAutofit/>
          </a:bodyPr>
          <a:lstStyle>
            <a:lvl1pPr>
              <a:defRPr sz="8000" baseline="0">
                <a:solidFill>
                  <a:srgbClr val="FFFFFF"/>
                </a:solidFill>
                <a:latin typeface="IBM Plex Sans" panose="020B0503050203000203" pitchFamily="34" charset="0"/>
              </a:defRPr>
            </a:lvl1pPr>
          </a:lstStyle>
          <a:p>
            <a:pPr lvl="0"/>
            <a:r>
              <a:rPr lang="en-US" dirty="0"/>
              <a:t>Title in Title Case</a:t>
            </a:r>
          </a:p>
        </p:txBody>
      </p:sp>
      <p:sp>
        <p:nvSpPr>
          <p:cNvPr id="23" name="Text Placeholder 22"/>
          <p:cNvSpPr>
            <a:spLocks noGrp="1"/>
          </p:cNvSpPr>
          <p:nvPr>
            <p:ph type="body" sz="quarter" idx="13" hasCustomPrompt="1"/>
          </p:nvPr>
        </p:nvSpPr>
        <p:spPr>
          <a:xfrm>
            <a:off x="902225" y="6510189"/>
            <a:ext cx="22677118" cy="861774"/>
          </a:xfrm>
        </p:spPr>
        <p:txBody>
          <a:bodyPr tIns="34287" bIns="34287" anchor="b" anchorCtr="0">
            <a:noAutofit/>
          </a:bodyPr>
          <a:lstStyle>
            <a:lvl1pPr>
              <a:defRPr sz="3734" b="0" baseline="0">
                <a:solidFill>
                  <a:srgbClr val="FFFFFF"/>
                </a:solidFill>
              </a:defRPr>
            </a:lvl1pPr>
          </a:lstStyle>
          <a:p>
            <a:pPr lvl="0"/>
            <a:r>
              <a:rPr lang="en-US" dirty="0"/>
              <a:t>Subtitle in Title Case (Arial 22pt, White)</a:t>
            </a:r>
          </a:p>
        </p:txBody>
      </p:sp>
      <p:sp>
        <p:nvSpPr>
          <p:cNvPr id="25" name="Text Placeholder 24"/>
          <p:cNvSpPr>
            <a:spLocks noGrp="1"/>
          </p:cNvSpPr>
          <p:nvPr>
            <p:ph type="body" sz="quarter" idx="14" hasCustomPrompt="1"/>
          </p:nvPr>
        </p:nvSpPr>
        <p:spPr>
          <a:xfrm>
            <a:off x="975377" y="10241301"/>
            <a:ext cx="22677118" cy="923330"/>
          </a:xfrm>
        </p:spPr>
        <p:txBody>
          <a:bodyPr tIns="34287" bIns="34287" anchor="b" anchorCtr="0">
            <a:noAutofit/>
          </a:bodyPr>
          <a:lstStyle>
            <a:lvl1pPr>
              <a:defRPr sz="3200" b="0">
                <a:solidFill>
                  <a:schemeClr val="tx1"/>
                </a:solidFill>
              </a:defRPr>
            </a:lvl1pPr>
          </a:lstStyle>
          <a:p>
            <a:pPr lvl="0"/>
            <a:r>
              <a:rPr lang="en-US" dirty="0"/>
              <a:t>Name of presenter, Title of presenter if needed</a:t>
            </a:r>
            <a:br>
              <a:rPr lang="en-US" dirty="0"/>
            </a:br>
            <a:r>
              <a:rPr lang="en-US" dirty="0"/>
              <a:t>Date in local format</a:t>
            </a:r>
          </a:p>
        </p:txBody>
      </p:sp>
      <p:pic>
        <p:nvPicPr>
          <p:cNvPr id="7" name="Picture 6"/>
          <p:cNvPicPr>
            <a:picLocks noChangeAspect="1"/>
          </p:cNvPicPr>
          <p:nvPr userDrawn="1"/>
        </p:nvPicPr>
        <p:blipFill>
          <a:blip r:embed="rId2" cstate="print">
            <a:duotone>
              <a:prstClr val="black"/>
              <a:srgbClr val="C3CFE1">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668326" y="250190"/>
            <a:ext cx="1828800" cy="1005840"/>
          </a:xfrm>
          <a:prstGeom prst="rect">
            <a:avLst/>
          </a:prstGeom>
        </p:spPr>
      </p:pic>
    </p:spTree>
    <p:extLst>
      <p:ext uri="{BB962C8B-B14F-4D97-AF65-F5344CB8AC3E}">
        <p14:creationId xmlns:p14="http://schemas.microsoft.com/office/powerpoint/2010/main" val="946146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8" name="Rectangle 11"/>
          <p:cNvSpPr>
            <a:spLocks noChangeArrowheads="1"/>
          </p:cNvSpPr>
          <p:nvPr userDrawn="1"/>
        </p:nvSpPr>
        <p:spPr bwMode="auto">
          <a:xfrm>
            <a:off x="486841" y="13074655"/>
            <a:ext cx="973666" cy="4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0000"/>
              </a:buClr>
              <a:buSzPct val="100000"/>
              <a:buFont typeface="Times New Roman" charset="0"/>
              <a:buNone/>
            </a:pPr>
            <a:fld id="{302A1CFB-E350-CC4F-A799-E75A9034717E}" type="slidenum">
              <a:rPr lang="en-US" sz="2000" smtClean="0">
                <a:solidFill>
                  <a:schemeClr val="accent3"/>
                </a:solidFill>
              </a:rPr>
              <a:pPr>
                <a:buClr>
                  <a:srgbClr val="000000"/>
                </a:buClr>
                <a:buSzPct val="100000"/>
                <a:buFont typeface="Times New Roman" charset="0"/>
                <a:buNone/>
              </a:pPr>
              <a:t>‹#›</a:t>
            </a:fld>
            <a:endParaRPr lang="en-US" sz="2000" dirty="0">
              <a:solidFill>
                <a:schemeClr val="accent3"/>
              </a:solidFill>
            </a:endParaRPr>
          </a:p>
        </p:txBody>
      </p:sp>
      <p:pic>
        <p:nvPicPr>
          <p:cNvPr id="11" name="Picture 107" descr="ibm_sp_lockup_western-0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1247102" y="400055"/>
            <a:ext cx="2336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800101" y="297187"/>
            <a:ext cx="6536266" cy="535531"/>
          </a:xfrm>
          <a:prstGeom prst="rect">
            <a:avLst/>
          </a:prstGeom>
          <a:noFill/>
        </p:spPr>
        <p:txBody>
          <a:bodyPr wrap="square" rtlCol="0">
            <a:spAutoFit/>
          </a:bodyPr>
          <a:lstStyle/>
          <a:p>
            <a:r>
              <a:rPr lang="en-US" sz="3200" b="1" dirty="0">
                <a:solidFill>
                  <a:schemeClr val="accent5"/>
                </a:solidFill>
              </a:rPr>
              <a:t>Cloud Platform </a:t>
            </a:r>
            <a:r>
              <a:rPr lang="mr-IN" sz="3200" b="1" dirty="0">
                <a:solidFill>
                  <a:schemeClr val="accent5"/>
                </a:solidFill>
              </a:rPr>
              <a:t>–</a:t>
            </a:r>
            <a:r>
              <a:rPr lang="en-US" sz="3200" b="1" dirty="0">
                <a:solidFill>
                  <a:schemeClr val="accent5"/>
                </a:solidFill>
              </a:rPr>
              <a:t> Americas</a:t>
            </a:r>
          </a:p>
        </p:txBody>
      </p:sp>
      <p:sp>
        <p:nvSpPr>
          <p:cNvPr id="2" name="TextBox 1"/>
          <p:cNvSpPr txBox="1"/>
          <p:nvPr userDrawn="1"/>
        </p:nvSpPr>
        <p:spPr>
          <a:xfrm>
            <a:off x="21643631" y="13100504"/>
            <a:ext cx="1745991" cy="313932"/>
          </a:xfrm>
          <a:prstGeom prst="rect">
            <a:avLst/>
          </a:prstGeom>
          <a:noFill/>
        </p:spPr>
        <p:txBody>
          <a:bodyPr wrap="none" rtlCol="0">
            <a:spAutoFit/>
          </a:bodyPr>
          <a:lstStyle/>
          <a:p>
            <a:r>
              <a:rPr lang="en-US" sz="1600" baseline="0" dirty="0">
                <a:solidFill>
                  <a:srgbClr val="000000"/>
                </a:solidFill>
              </a:rPr>
              <a:t> IBM Confidential</a:t>
            </a:r>
            <a:endParaRPr lang="en-US" sz="1600" dirty="0">
              <a:solidFill>
                <a:srgbClr val="000000"/>
              </a:solidFill>
            </a:endParaRPr>
          </a:p>
        </p:txBody>
      </p:sp>
    </p:spTree>
    <p:extLst>
      <p:ext uri="{BB962C8B-B14F-4D97-AF65-F5344CB8AC3E}">
        <p14:creationId xmlns:p14="http://schemas.microsoft.com/office/powerpoint/2010/main" val="12764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ivider with gradient (purp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C90AFE-516C-A541-A8CC-30B30D2D21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4864"/>
            <a:ext cx="24481536" cy="13770864"/>
          </a:xfrm>
          <a:prstGeom prst="rect">
            <a:avLst/>
          </a:prstGeom>
        </p:spPr>
      </p:pic>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7035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68" name="Rectangle"/>
          <p:cNvSpPr/>
          <p:nvPr/>
        </p:nvSpPr>
        <p:spPr>
          <a:xfrm>
            <a:off x="17670839" y="-71438"/>
            <a:ext cx="6764638" cy="13858877"/>
          </a:xfrm>
          <a:prstGeom prst="rect">
            <a:avLst/>
          </a:prstGeom>
          <a:solidFill>
            <a:srgbClr val="E1E1E1">
              <a:alpha val="50339"/>
            </a:srgbClr>
          </a:solidFill>
          <a:ln w="12700">
            <a:miter lim="400000"/>
          </a:ln>
        </p:spPr>
        <p:txBody>
          <a:bodyPr lIns="33415" tIns="33415" rIns="33415" bIns="33415" anchor="ctr"/>
          <a:lstStyle/>
          <a:p>
            <a:pPr algn="ctr" defTabSz="821530">
              <a:lnSpc>
                <a:spcPct val="100000"/>
              </a:lnSpc>
              <a:spcBef>
                <a:spcPts val="0"/>
              </a:spcBef>
              <a:defRPr sz="2800">
                <a:solidFill>
                  <a:srgbClr val="FFFFFF"/>
                </a:solidFill>
                <a:latin typeface="Helvetica Neue Medium"/>
                <a:ea typeface="Helvetica Neue Medium"/>
                <a:cs typeface="Helvetica Neue Medium"/>
                <a:sym typeface="Helvetica Neue Medium"/>
              </a:defRPr>
            </a:pPr>
            <a:endParaRPr/>
          </a:p>
        </p:txBody>
      </p:sp>
      <p:sp>
        <p:nvSpPr>
          <p:cNvPr id="69" name="IBM CONFIDENTIAL  |"/>
          <p:cNvSpPr txBox="1"/>
          <p:nvPr/>
        </p:nvSpPr>
        <p:spPr>
          <a:xfrm>
            <a:off x="19957245" y="12961127"/>
            <a:ext cx="3724045" cy="300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929292"/>
                </a:solidFill>
                <a:latin typeface="IBM Plex Sans Medm"/>
                <a:ea typeface="IBM Plex Sans Medm"/>
                <a:cs typeface="IBM Plex Sans Medm"/>
                <a:sym typeface="IBM Plex Sans Medium"/>
              </a:defRPr>
            </a:lvl1pPr>
          </a:lstStyle>
          <a:p>
            <a:r>
              <a:t>AMEX + IBM CONFIDENTIAL  |</a:t>
            </a:r>
          </a:p>
        </p:txBody>
      </p:sp>
      <p:sp>
        <p:nvSpPr>
          <p:cNvPr id="70" name="Rectangle"/>
          <p:cNvSpPr/>
          <p:nvPr/>
        </p:nvSpPr>
        <p:spPr>
          <a:xfrm>
            <a:off x="-83225" y="-8499"/>
            <a:ext cx="24546438" cy="162871"/>
          </a:xfrm>
          <a:prstGeom prst="rect">
            <a:avLst/>
          </a:prstGeom>
          <a:solidFill>
            <a:srgbClr val="006FCF"/>
          </a:solidFill>
          <a:ln w="12700">
            <a:miter lim="400000"/>
          </a:ln>
        </p:spPr>
        <p:txBody>
          <a:bodyPr lIns="33415" tIns="33415" rIns="33415" bIns="33415"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71" name="Slide Number"/>
          <p:cNvSpPr txBox="1">
            <a:spLocks noGrp="1"/>
          </p:cNvSpPr>
          <p:nvPr>
            <p:ph type="sldNum" sz="quarter" idx="2"/>
          </p:nvPr>
        </p:nvSpPr>
        <p:spPr>
          <a:xfrm>
            <a:off x="23486087" y="12961128"/>
            <a:ext cx="368975" cy="300395"/>
          </a:xfrm>
          <a:prstGeom prst="rect">
            <a:avLst/>
          </a:prstGeom>
        </p:spPr>
        <p:txBody>
          <a:bodyPr lIns="35897" tIns="35897" rIns="35897" bIns="35897" anchor="ctr"/>
          <a:lstStyle>
            <a:lvl1pPr defTabSz="825499">
              <a:defRPr spc="280">
                <a:solidFill>
                  <a:srgbClr val="929292"/>
                </a:solidFill>
                <a:latin typeface="IBM Plex Sans Medm"/>
                <a:ea typeface="IBM Plex Sans Medm"/>
                <a:cs typeface="IBM Plex Sans Medm"/>
                <a:sym typeface="IBM Plex Sans Medium"/>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25507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62370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A9DD6-617C-874C-AA6C-FEB46EFCA8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603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F8BFF5EA-3310-344A-A11E-4FDD76E0EEB5}"/>
              </a:ext>
            </a:extLst>
          </p:cNvPr>
          <p:cNvSpPr>
            <a:spLocks noGrp="1"/>
          </p:cNvSpPr>
          <p:nvPr>
            <p:ph type="sldNum" sz="quarter" idx="4"/>
          </p:nvPr>
        </p:nvSpPr>
        <p:spPr>
          <a:xfrm>
            <a:off x="22945959" y="12978352"/>
            <a:ext cx="767326" cy="356648"/>
          </a:xfrm>
          <a:prstGeom prst="rect">
            <a:avLst/>
          </a:prstGeom>
        </p:spPr>
        <p:txBody>
          <a:bodyPr/>
          <a:lstStyle>
            <a:lvl1pPr>
              <a:defRPr sz="1800">
                <a:solidFill>
                  <a:schemeClr val="bg1">
                    <a:lumMod val="50000"/>
                  </a:schemeClr>
                </a:solidFill>
                <a:latin typeface="IBM Plex Sans" panose="020B0503050203000203" pitchFamily="34" charset="0"/>
              </a:defRPr>
            </a:lvl1pPr>
          </a:lstStyle>
          <a:p>
            <a:fld id="{CE99A73B-124F-5F40-B516-EAF367282871}" type="slidenum">
              <a:rPr lang="en-US" smtClean="0"/>
              <a:pPr/>
              <a:t>‹#›</a:t>
            </a:fld>
            <a:endParaRPr lang="en-US" dirty="0"/>
          </a:p>
        </p:txBody>
      </p:sp>
      <p:sp>
        <p:nvSpPr>
          <p:cNvPr id="6" name="Title 1">
            <a:extLst>
              <a:ext uri="{FF2B5EF4-FFF2-40B4-BE49-F238E27FC236}">
                <a16:creationId xmlns:a16="http://schemas.microsoft.com/office/drawing/2014/main" id="{1B714755-4C9D-4B43-BC91-D7B62B787C92}"/>
              </a:ext>
            </a:extLst>
          </p:cNvPr>
          <p:cNvSpPr>
            <a:spLocks noGrp="1"/>
          </p:cNvSpPr>
          <p:nvPr>
            <p:ph type="title"/>
          </p:nvPr>
        </p:nvSpPr>
        <p:spPr>
          <a:xfrm>
            <a:off x="693349" y="433807"/>
            <a:ext cx="23001338" cy="632994"/>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279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1 - Boxes">
    <p:spTree>
      <p:nvGrpSpPr>
        <p:cNvPr id="1" name=""/>
        <p:cNvGrpSpPr/>
        <p:nvPr/>
      </p:nvGrpSpPr>
      <p:grpSpPr>
        <a:xfrm>
          <a:off x="0" y="0"/>
          <a:ext cx="0" cy="0"/>
          <a:chOff x="0" y="0"/>
          <a:chExt cx="0" cy="0"/>
        </a:xfrm>
      </p:grpSpPr>
      <p:sp>
        <p:nvSpPr>
          <p:cNvPr id="10" name="Rectangle 9"/>
          <p:cNvSpPr/>
          <p:nvPr userDrawn="1"/>
        </p:nvSpPr>
        <p:spPr>
          <a:xfrm>
            <a:off x="0" y="3429002"/>
            <a:ext cx="24384000"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260" tIns="76130" rIns="152260" bIns="76130" numCol="1" spcCol="0" rtlCol="0" fromWordArt="0" anchor="ctr" anchorCtr="0" forceAA="0" compatLnSpc="1">
            <a:prstTxWarp prst="textNoShape">
              <a:avLst/>
            </a:prstTxWarp>
            <a:noAutofit/>
          </a:bodyPr>
          <a:lstStyle/>
          <a:p>
            <a:pPr algn="ctr"/>
            <a:endParaRPr lang="en-US" sz="2998" b="0" i="0" dirty="0">
              <a:latin typeface="Arial Regular" charset="0"/>
            </a:endParaRPr>
          </a:p>
        </p:txBody>
      </p:sp>
      <p:sp>
        <p:nvSpPr>
          <p:cNvPr id="3" name="Content Placeholder 2"/>
          <p:cNvSpPr>
            <a:spLocks noGrp="1"/>
          </p:cNvSpPr>
          <p:nvPr>
            <p:ph idx="1"/>
          </p:nvPr>
        </p:nvSpPr>
        <p:spPr>
          <a:xfrm>
            <a:off x="762000" y="3429000"/>
            <a:ext cx="5334000" cy="8763000"/>
          </a:xfrm>
          <a:prstGeom prst="rect">
            <a:avLst/>
          </a:prstGeo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762000" y="441960"/>
            <a:ext cx="10972800" cy="457200"/>
          </a:xfrm>
          <a:prstGeom prst="rect">
            <a:avLst/>
          </a:prstGeom>
        </p:spPr>
        <p:txBody>
          <a:bodyPr tIns="0">
            <a:noAutofit/>
          </a:bodyPr>
          <a:lstStyle>
            <a:lvl1pPr>
              <a:defRPr sz="2664">
                <a:solidFill>
                  <a:schemeClr val="accent1"/>
                </a:solidFill>
              </a:defRPr>
            </a:lvl1pPr>
            <a:lvl2pPr>
              <a:defRPr sz="2664">
                <a:solidFill>
                  <a:schemeClr val="accent1"/>
                </a:solidFill>
              </a:defRPr>
            </a:lvl2pPr>
            <a:lvl3pPr>
              <a:defRPr sz="2664">
                <a:solidFill>
                  <a:schemeClr val="accent1"/>
                </a:solidFill>
              </a:defRPr>
            </a:lvl3pPr>
            <a:lvl4pPr>
              <a:defRPr sz="2664">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12446000" y="3429000"/>
            <a:ext cx="5334000" cy="8763000"/>
          </a:xfrm>
          <a:prstGeom prst="rect">
            <a:avLst/>
          </a:prstGeo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a:prstGeom prst="rect">
            <a:avLst/>
          </a:prstGeo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a:prstGeom prst="rect">
            <a:avLst/>
          </a:prstGeo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 name="Date Placeholder 1">
            <a:extLst>
              <a:ext uri="{FF2B5EF4-FFF2-40B4-BE49-F238E27FC236}">
                <a16:creationId xmlns:a16="http://schemas.microsoft.com/office/drawing/2014/main" id="{076E43E1-7E49-A74C-AD56-7179BD0BC50B}"/>
              </a:ext>
            </a:extLst>
          </p:cNvPr>
          <p:cNvSpPr>
            <a:spLocks noGrp="1"/>
          </p:cNvSpPr>
          <p:nvPr>
            <p:ph type="dt" sz="half" idx="15"/>
          </p:nvPr>
        </p:nvSpPr>
        <p:spPr/>
        <p:txBody>
          <a:bodyPr/>
          <a:lstStyle/>
          <a:p>
            <a:fld id="{C4D0CAD3-EE00-7847-8998-0672594029AF}" type="datetime4">
              <a:rPr lang="en-US" smtClean="0"/>
              <a:t>November 3, 2022</a:t>
            </a:fld>
            <a:endParaRPr lang="en-US" dirty="0"/>
          </a:p>
        </p:txBody>
      </p:sp>
      <p:sp>
        <p:nvSpPr>
          <p:cNvPr id="4" name="Footer Placeholder 3">
            <a:extLst>
              <a:ext uri="{FF2B5EF4-FFF2-40B4-BE49-F238E27FC236}">
                <a16:creationId xmlns:a16="http://schemas.microsoft.com/office/drawing/2014/main" id="{CE909598-196E-6F4F-804F-D2A19B09C5D8}"/>
              </a:ext>
            </a:extLst>
          </p:cNvPr>
          <p:cNvSpPr>
            <a:spLocks noGrp="1"/>
          </p:cNvSpPr>
          <p:nvPr>
            <p:ph type="ftr" sz="quarter" idx="16"/>
          </p:nvPr>
        </p:nvSpPr>
        <p:spPr/>
        <p:txBody>
          <a:bodyPr/>
          <a:lstStyle/>
          <a:p>
            <a:r>
              <a:rPr lang="en-US"/>
              <a:t>© IBM Corporation 2022</a:t>
            </a:r>
          </a:p>
        </p:txBody>
      </p:sp>
      <p:sp>
        <p:nvSpPr>
          <p:cNvPr id="6" name="Slide Number Placeholder 5">
            <a:extLst>
              <a:ext uri="{FF2B5EF4-FFF2-40B4-BE49-F238E27FC236}">
                <a16:creationId xmlns:a16="http://schemas.microsoft.com/office/drawing/2014/main" id="{A8B71F4A-D1CE-0541-8146-F42184C27698}"/>
              </a:ext>
            </a:extLst>
          </p:cNvPr>
          <p:cNvSpPr>
            <a:spLocks noGrp="1"/>
          </p:cNvSpPr>
          <p:nvPr>
            <p:ph type="sldNum" sz="quarter" idx="17"/>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33139797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1 - Title">
    <p:spTree>
      <p:nvGrpSpPr>
        <p:cNvPr id="1" name=""/>
        <p:cNvGrpSpPr/>
        <p:nvPr/>
      </p:nvGrpSpPr>
      <p:grpSpPr>
        <a:xfrm>
          <a:off x="0" y="0"/>
          <a:ext cx="0" cy="0"/>
          <a:chOff x="0" y="0"/>
          <a:chExt cx="0" cy="0"/>
        </a:xfrm>
      </p:grpSpPr>
      <p:sp>
        <p:nvSpPr>
          <p:cNvPr id="2" name="Title 1"/>
          <p:cNvSpPr>
            <a:spLocks noGrp="1"/>
          </p:cNvSpPr>
          <p:nvPr>
            <p:ph type="title"/>
          </p:nvPr>
        </p:nvSpPr>
        <p:spPr>
          <a:xfrm>
            <a:off x="761998" y="1143003"/>
            <a:ext cx="22860000" cy="1905002"/>
          </a:xfrm>
          <a:prstGeom prst="rect">
            <a:avLst/>
          </a:prstGeo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a:prstGeom prst="rect">
            <a:avLst/>
          </a:prstGeom>
        </p:spPr>
        <p:txBody>
          <a:bodyPr tIns="0">
            <a:noAutofit/>
          </a:bodyPr>
          <a:lstStyle>
            <a:lvl1pPr>
              <a:defRPr sz="2664">
                <a:solidFill>
                  <a:schemeClr val="accent1"/>
                </a:solidFill>
              </a:defRPr>
            </a:lvl1pPr>
            <a:lvl2pPr>
              <a:defRPr sz="2664">
                <a:solidFill>
                  <a:schemeClr val="accent1"/>
                </a:solidFill>
              </a:defRPr>
            </a:lvl2pPr>
            <a:lvl3pPr>
              <a:defRPr sz="2664">
                <a:solidFill>
                  <a:schemeClr val="accent1"/>
                </a:solidFill>
              </a:defRPr>
            </a:lvl3pPr>
            <a:lvl4pPr>
              <a:defRPr sz="2664">
                <a:solidFill>
                  <a:schemeClr val="accent1"/>
                </a:solidFill>
              </a:defRPr>
            </a:lvl4pPr>
          </a:lstStyle>
          <a:p>
            <a:pPr lvl="0"/>
            <a:r>
              <a:rPr lang="en-US" dirty="0"/>
              <a:t>Click to edit Master text styles</a:t>
            </a:r>
          </a:p>
        </p:txBody>
      </p:sp>
      <p:sp>
        <p:nvSpPr>
          <p:cNvPr id="3" name="Date Placeholder 2">
            <a:extLst>
              <a:ext uri="{FF2B5EF4-FFF2-40B4-BE49-F238E27FC236}">
                <a16:creationId xmlns:a16="http://schemas.microsoft.com/office/drawing/2014/main" id="{7C91EB29-72C3-2143-90E3-1B39E7C0588C}"/>
              </a:ext>
            </a:extLst>
          </p:cNvPr>
          <p:cNvSpPr>
            <a:spLocks noGrp="1"/>
          </p:cNvSpPr>
          <p:nvPr>
            <p:ph type="dt" sz="half" idx="12"/>
          </p:nvPr>
        </p:nvSpPr>
        <p:spPr/>
        <p:txBody>
          <a:bodyPr/>
          <a:lstStyle/>
          <a:p>
            <a:fld id="{13E53D47-BDBC-3449-8D74-8E71231DC888}" type="datetime4">
              <a:rPr lang="en-US" smtClean="0"/>
              <a:t>November 3, 2022</a:t>
            </a:fld>
            <a:endParaRPr lang="en-US" dirty="0"/>
          </a:p>
        </p:txBody>
      </p:sp>
      <p:sp>
        <p:nvSpPr>
          <p:cNvPr id="4" name="Footer Placeholder 3">
            <a:extLst>
              <a:ext uri="{FF2B5EF4-FFF2-40B4-BE49-F238E27FC236}">
                <a16:creationId xmlns:a16="http://schemas.microsoft.com/office/drawing/2014/main" id="{57C44179-C356-AF40-A9C1-D32D4FF07344}"/>
              </a:ext>
            </a:extLst>
          </p:cNvPr>
          <p:cNvSpPr>
            <a:spLocks noGrp="1"/>
          </p:cNvSpPr>
          <p:nvPr>
            <p:ph type="ftr" sz="quarter" idx="13"/>
          </p:nvPr>
        </p:nvSpPr>
        <p:spPr/>
        <p:txBody>
          <a:bodyPr/>
          <a:lstStyle/>
          <a:p>
            <a:r>
              <a:rPr lang="en-US"/>
              <a:t>© IBM Corporation 2022</a:t>
            </a:r>
          </a:p>
        </p:txBody>
      </p:sp>
      <p:sp>
        <p:nvSpPr>
          <p:cNvPr id="6" name="Slide Number Placeholder 5">
            <a:extLst>
              <a:ext uri="{FF2B5EF4-FFF2-40B4-BE49-F238E27FC236}">
                <a16:creationId xmlns:a16="http://schemas.microsoft.com/office/drawing/2014/main" id="{1239024E-C3AA-F44A-905A-2A4F34736BD5}"/>
              </a:ext>
            </a:extLst>
          </p:cNvPr>
          <p:cNvSpPr>
            <a:spLocks noGrp="1"/>
          </p:cNvSpPr>
          <p:nvPr>
            <p:ph type="sldNum" sz="quarter" idx="14"/>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347123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01 - White Header">
    <p:spTree>
      <p:nvGrpSpPr>
        <p:cNvPr id="1" name=""/>
        <p:cNvGrpSpPr/>
        <p:nvPr/>
      </p:nvGrpSpPr>
      <p:grpSpPr>
        <a:xfrm>
          <a:off x="0" y="0"/>
          <a:ext cx="0" cy="0"/>
          <a:chOff x="0" y="0"/>
          <a:chExt cx="0" cy="0"/>
        </a:xfrm>
      </p:grpSpPr>
      <p:sp>
        <p:nvSpPr>
          <p:cNvPr id="20" name="Rectangle 19"/>
          <p:cNvSpPr/>
          <p:nvPr userDrawn="1"/>
        </p:nvSpPr>
        <p:spPr>
          <a:xfrm flipV="1">
            <a:off x="0" y="5"/>
            <a:ext cx="24384000" cy="23744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260" tIns="76130" rIns="152260" bIns="76130" numCol="1" spcCol="0" rtlCol="0" fromWordArt="0" anchor="ctr" anchorCtr="0" forceAA="0" compatLnSpc="1">
            <a:prstTxWarp prst="textNoShape">
              <a:avLst/>
            </a:prstTxWarp>
            <a:noAutofit/>
          </a:bodyPr>
          <a:lstStyle/>
          <a:p>
            <a:pPr algn="ctr"/>
            <a:endParaRPr lang="en-US" sz="1666" b="0" i="0" dirty="0">
              <a:latin typeface="Arial Regular" charset="0"/>
            </a:endParaRPr>
          </a:p>
        </p:txBody>
      </p:sp>
      <p:sp>
        <p:nvSpPr>
          <p:cNvPr id="3" name="Content Placeholder 2"/>
          <p:cNvSpPr>
            <a:spLocks noGrp="1"/>
          </p:cNvSpPr>
          <p:nvPr>
            <p:ph idx="1"/>
          </p:nvPr>
        </p:nvSpPr>
        <p:spPr>
          <a:xfrm>
            <a:off x="762004" y="3429004"/>
            <a:ext cx="11049000" cy="8763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762000" y="441960"/>
            <a:ext cx="10972800" cy="457200"/>
          </a:xfrm>
          <a:prstGeom prst="rect">
            <a:avLst/>
          </a:prstGeom>
        </p:spPr>
        <p:txBody>
          <a:bodyPr tIns="0">
            <a:noAutofit/>
          </a:bodyPr>
          <a:lstStyle>
            <a:lvl1pPr>
              <a:defRPr sz="2664">
                <a:solidFill>
                  <a:schemeClr val="accent1"/>
                </a:solidFill>
              </a:defRPr>
            </a:lvl1pPr>
            <a:lvl2pPr>
              <a:defRPr sz="2664">
                <a:solidFill>
                  <a:schemeClr val="accent1"/>
                </a:solidFill>
              </a:defRPr>
            </a:lvl2pPr>
            <a:lvl3pPr>
              <a:defRPr sz="2664">
                <a:solidFill>
                  <a:schemeClr val="accent1"/>
                </a:solidFill>
              </a:defRPr>
            </a:lvl3pPr>
            <a:lvl4pPr>
              <a:defRPr sz="2664">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12192000" y="3429004"/>
            <a:ext cx="11430000" cy="876300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42E85E1-C08C-4B41-9B6F-EB750C2C4445}"/>
              </a:ext>
            </a:extLst>
          </p:cNvPr>
          <p:cNvSpPr>
            <a:spLocks noGrp="1"/>
          </p:cNvSpPr>
          <p:nvPr>
            <p:ph type="dt" sz="half" idx="14"/>
          </p:nvPr>
        </p:nvSpPr>
        <p:spPr/>
        <p:txBody>
          <a:bodyPr/>
          <a:lstStyle/>
          <a:p>
            <a:fld id="{87061D89-1DF1-BD42-B4C5-6E0CCC089D2D}" type="datetime4">
              <a:rPr lang="en-US" smtClean="0"/>
              <a:t>November 3, 2022</a:t>
            </a:fld>
            <a:endParaRPr lang="en-US" dirty="0"/>
          </a:p>
        </p:txBody>
      </p:sp>
      <p:sp>
        <p:nvSpPr>
          <p:cNvPr id="6" name="Footer Placeholder 5">
            <a:extLst>
              <a:ext uri="{FF2B5EF4-FFF2-40B4-BE49-F238E27FC236}">
                <a16:creationId xmlns:a16="http://schemas.microsoft.com/office/drawing/2014/main" id="{2F34C561-2008-9249-873C-B7514AEC680A}"/>
              </a:ext>
            </a:extLst>
          </p:cNvPr>
          <p:cNvSpPr>
            <a:spLocks noGrp="1"/>
          </p:cNvSpPr>
          <p:nvPr>
            <p:ph type="ftr" sz="quarter" idx="15"/>
          </p:nvPr>
        </p:nvSpPr>
        <p:spPr/>
        <p:txBody>
          <a:bodyPr/>
          <a:lstStyle/>
          <a:p>
            <a:r>
              <a:rPr lang="en-US"/>
              <a:t>© IBM Corporation 2022</a:t>
            </a:r>
          </a:p>
        </p:txBody>
      </p:sp>
      <p:sp>
        <p:nvSpPr>
          <p:cNvPr id="7" name="Slide Number Placeholder 6">
            <a:extLst>
              <a:ext uri="{FF2B5EF4-FFF2-40B4-BE49-F238E27FC236}">
                <a16:creationId xmlns:a16="http://schemas.microsoft.com/office/drawing/2014/main" id="{FA49CA7E-46F8-8E4B-84BB-9CAA5072BF8E}"/>
              </a:ext>
            </a:extLst>
          </p:cNvPr>
          <p:cNvSpPr>
            <a:spLocks noGrp="1"/>
          </p:cNvSpPr>
          <p:nvPr>
            <p:ph type="sldNum" sz="quarter" idx="16"/>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496020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01 - White Header">
    <p:spTree>
      <p:nvGrpSpPr>
        <p:cNvPr id="1" name=""/>
        <p:cNvGrpSpPr/>
        <p:nvPr/>
      </p:nvGrpSpPr>
      <p:grpSpPr>
        <a:xfrm>
          <a:off x="0" y="0"/>
          <a:ext cx="0" cy="0"/>
          <a:chOff x="0" y="0"/>
          <a:chExt cx="0" cy="0"/>
        </a:xfrm>
      </p:grpSpPr>
      <p:sp>
        <p:nvSpPr>
          <p:cNvPr id="20" name="Rectangle 19"/>
          <p:cNvSpPr/>
          <p:nvPr userDrawn="1"/>
        </p:nvSpPr>
        <p:spPr>
          <a:xfrm flipV="1">
            <a:off x="0" y="2376729"/>
            <a:ext cx="24384000" cy="113392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260" tIns="76130" rIns="152260" bIns="76130" numCol="1" spcCol="0" rtlCol="0" fromWordArt="0" anchor="ctr" anchorCtr="0" forceAA="0" compatLnSpc="1">
            <a:prstTxWarp prst="textNoShape">
              <a:avLst/>
            </a:prstTxWarp>
            <a:noAutofit/>
          </a:bodyPr>
          <a:lstStyle/>
          <a:p>
            <a:pPr algn="ctr"/>
            <a:endParaRPr lang="en-US" sz="1666" b="0" i="0" dirty="0">
              <a:latin typeface="Arial Regular" charset="0"/>
            </a:endParaRPr>
          </a:p>
        </p:txBody>
      </p:sp>
      <p:sp>
        <p:nvSpPr>
          <p:cNvPr id="4" name="Date Placeholder 3">
            <a:extLst>
              <a:ext uri="{FF2B5EF4-FFF2-40B4-BE49-F238E27FC236}">
                <a16:creationId xmlns:a16="http://schemas.microsoft.com/office/drawing/2014/main" id="{642E85E1-C08C-4B41-9B6F-EB750C2C4445}"/>
              </a:ext>
            </a:extLst>
          </p:cNvPr>
          <p:cNvSpPr>
            <a:spLocks noGrp="1"/>
          </p:cNvSpPr>
          <p:nvPr>
            <p:ph type="dt" sz="half" idx="14"/>
          </p:nvPr>
        </p:nvSpPr>
        <p:spPr/>
        <p:txBody>
          <a:bodyPr/>
          <a:lstStyle>
            <a:lvl1pPr>
              <a:defRPr b="0" i="0">
                <a:solidFill>
                  <a:schemeClr val="tx1">
                    <a:alpha val="65000"/>
                  </a:schemeClr>
                </a:solidFill>
                <a:latin typeface="IBM Plex Sans Light" panose="020B0403050000000000" pitchFamily="34" charset="77"/>
              </a:defRPr>
            </a:lvl1pPr>
          </a:lstStyle>
          <a:p>
            <a:fld id="{87061D89-1DF1-BD42-B4C5-6E0CCC089D2D}" type="datetime4">
              <a:rPr lang="en-US" smtClean="0"/>
              <a:pPr/>
              <a:t>November 3, 2022</a:t>
            </a:fld>
            <a:endParaRPr lang="en-US" dirty="0"/>
          </a:p>
        </p:txBody>
      </p:sp>
      <p:sp>
        <p:nvSpPr>
          <p:cNvPr id="6" name="Footer Placeholder 5">
            <a:extLst>
              <a:ext uri="{FF2B5EF4-FFF2-40B4-BE49-F238E27FC236}">
                <a16:creationId xmlns:a16="http://schemas.microsoft.com/office/drawing/2014/main" id="{2F34C561-2008-9249-873C-B7514AEC680A}"/>
              </a:ext>
            </a:extLst>
          </p:cNvPr>
          <p:cNvSpPr>
            <a:spLocks noGrp="1"/>
          </p:cNvSpPr>
          <p:nvPr>
            <p:ph type="ftr" sz="quarter" idx="15"/>
          </p:nvPr>
        </p:nvSpPr>
        <p:spPr/>
        <p:txBody>
          <a:bodyPr/>
          <a:lstStyle>
            <a:lvl1pPr>
              <a:defRPr b="0" i="0">
                <a:solidFill>
                  <a:schemeClr val="tx1">
                    <a:alpha val="65000"/>
                  </a:schemeClr>
                </a:solidFill>
                <a:latin typeface="IBM Plex Sans Light" panose="020B0403050000000000" pitchFamily="34" charset="77"/>
              </a:defRPr>
            </a:lvl1pPr>
          </a:lstStyle>
          <a:p>
            <a:r>
              <a:rPr lang="en-US" dirty="0"/>
              <a:t>© IBM Corporation 2022</a:t>
            </a:r>
          </a:p>
        </p:txBody>
      </p:sp>
      <p:sp>
        <p:nvSpPr>
          <p:cNvPr id="7" name="Slide Number Placeholder 6">
            <a:extLst>
              <a:ext uri="{FF2B5EF4-FFF2-40B4-BE49-F238E27FC236}">
                <a16:creationId xmlns:a16="http://schemas.microsoft.com/office/drawing/2014/main" id="{FA49CA7E-46F8-8E4B-84BB-9CAA5072BF8E}"/>
              </a:ext>
            </a:extLst>
          </p:cNvPr>
          <p:cNvSpPr>
            <a:spLocks noGrp="1"/>
          </p:cNvSpPr>
          <p:nvPr>
            <p:ph type="sldNum" sz="quarter" idx="16"/>
          </p:nvPr>
        </p:nvSpPr>
        <p:spPr/>
        <p:txBody>
          <a:bodyPr/>
          <a:lstStyle>
            <a:lvl1pPr>
              <a:defRPr b="0" i="0">
                <a:solidFill>
                  <a:schemeClr val="tx1">
                    <a:alpha val="65000"/>
                  </a:schemeClr>
                </a:solidFill>
                <a:latin typeface="IBM Plex Sans Light" panose="020B0403050000000000" pitchFamily="34" charset="77"/>
              </a:defRPr>
            </a:lvl1pPr>
          </a:lstStyle>
          <a:p>
            <a:fld id="{2F7B207E-AEF2-F04B-9FB9-DD8F26DCA1E5}" type="slidenum">
              <a:rPr lang="en-US" smtClean="0"/>
              <a:pPr/>
              <a:t>‹#›</a:t>
            </a:fld>
            <a:endParaRPr lang="en-US" dirty="0"/>
          </a:p>
        </p:txBody>
      </p:sp>
      <p:pic>
        <p:nvPicPr>
          <p:cNvPr id="9" name="Picture 8" descr="Text&#10;&#10;Description automatically generated with medium confidence">
            <a:extLst>
              <a:ext uri="{FF2B5EF4-FFF2-40B4-BE49-F238E27FC236}">
                <a16:creationId xmlns:a16="http://schemas.microsoft.com/office/drawing/2014/main" id="{BE039038-F3DC-B54B-A10B-F4D3CFEAF27C}"/>
              </a:ext>
            </a:extLst>
          </p:cNvPr>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81000"/>
                    </a14:imgEffect>
                  </a14:imgLayer>
                </a14:imgProps>
              </a:ext>
              <a:ext uri="{28A0092B-C50C-407E-A947-70E740481C1C}">
                <a14:useLocalDpi xmlns:a14="http://schemas.microsoft.com/office/drawing/2010/main" val="0"/>
              </a:ext>
            </a:extLst>
          </a:blip>
          <a:srcRect b="36414"/>
          <a:stretch/>
        </p:blipFill>
        <p:spPr>
          <a:xfrm>
            <a:off x="22137194" y="12697791"/>
            <a:ext cx="2203520" cy="699914"/>
          </a:xfrm>
          <a:prstGeom prst="rect">
            <a:avLst/>
          </a:prstGeom>
        </p:spPr>
      </p:pic>
    </p:spTree>
    <p:extLst>
      <p:ext uri="{BB962C8B-B14F-4D97-AF65-F5344CB8AC3E}">
        <p14:creationId xmlns:p14="http://schemas.microsoft.com/office/powerpoint/2010/main" val="903663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1 - Divided">
    <p:spTree>
      <p:nvGrpSpPr>
        <p:cNvPr id="1" name=""/>
        <p:cNvGrpSpPr/>
        <p:nvPr/>
      </p:nvGrpSpPr>
      <p:grpSpPr>
        <a:xfrm>
          <a:off x="0" y="0"/>
          <a:ext cx="0" cy="0"/>
          <a:chOff x="0" y="0"/>
          <a:chExt cx="0" cy="0"/>
        </a:xfrm>
      </p:grpSpPr>
      <p:sp>
        <p:nvSpPr>
          <p:cNvPr id="8" name="Text Placeholder"/>
          <p:cNvSpPr>
            <a:spLocks noGrp="1"/>
          </p:cNvSpPr>
          <p:nvPr>
            <p:ph type="body" sz="quarter" idx="13"/>
          </p:nvPr>
        </p:nvSpPr>
        <p:spPr>
          <a:xfrm>
            <a:off x="585216" y="3316222"/>
            <a:ext cx="10997184" cy="86725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1"/>
            <a:ext cx="6096000" cy="6858002"/>
          </a:xfrm>
          <a:prstGeom prst="rect">
            <a:avLst/>
          </a:prstGeom>
          <a:solidFill>
            <a:schemeClr val="accent2"/>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10" name="Content Placeholder 2"/>
          <p:cNvSpPr>
            <a:spLocks noGrp="1"/>
          </p:cNvSpPr>
          <p:nvPr>
            <p:ph sz="quarter" idx="18"/>
          </p:nvPr>
        </p:nvSpPr>
        <p:spPr>
          <a:xfrm>
            <a:off x="18288000" y="1"/>
            <a:ext cx="6096000" cy="6858002"/>
          </a:xfrm>
          <a:prstGeom prst="rect">
            <a:avLst/>
          </a:prstGeom>
          <a:solidFill>
            <a:srgbClr val="061F80"/>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12" name="Content Placeholder 3"/>
          <p:cNvSpPr>
            <a:spLocks noGrp="1"/>
          </p:cNvSpPr>
          <p:nvPr>
            <p:ph sz="quarter" idx="19"/>
          </p:nvPr>
        </p:nvSpPr>
        <p:spPr>
          <a:xfrm>
            <a:off x="12192000" y="6853770"/>
            <a:ext cx="12192000" cy="6862232"/>
          </a:xfrm>
          <a:prstGeom prst="rect">
            <a:avLst/>
          </a:prstGeom>
          <a:solidFill>
            <a:srgbClr val="0530AD"/>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Date Placeholder 2">
            <a:extLst>
              <a:ext uri="{FF2B5EF4-FFF2-40B4-BE49-F238E27FC236}">
                <a16:creationId xmlns:a16="http://schemas.microsoft.com/office/drawing/2014/main" id="{313A7B1A-C148-0A4A-A4E9-D0274020F7E6}"/>
              </a:ext>
            </a:extLst>
          </p:cNvPr>
          <p:cNvSpPr>
            <a:spLocks noGrp="1"/>
          </p:cNvSpPr>
          <p:nvPr>
            <p:ph type="dt" sz="half" idx="20"/>
          </p:nvPr>
        </p:nvSpPr>
        <p:spPr/>
        <p:txBody>
          <a:bodyPr/>
          <a:lstStyle/>
          <a:p>
            <a:fld id="{72385FAE-73EA-024B-AA74-89D89F63BF7A}" type="datetime4">
              <a:rPr lang="en-US" smtClean="0"/>
              <a:t>November 3, 2022</a:t>
            </a:fld>
            <a:endParaRPr lang="en-US" dirty="0"/>
          </a:p>
        </p:txBody>
      </p:sp>
      <p:sp>
        <p:nvSpPr>
          <p:cNvPr id="4" name="Footer Placeholder 3">
            <a:extLst>
              <a:ext uri="{FF2B5EF4-FFF2-40B4-BE49-F238E27FC236}">
                <a16:creationId xmlns:a16="http://schemas.microsoft.com/office/drawing/2014/main" id="{7BF2A7EC-6DBE-1746-8F1C-309AC0CAC77B}"/>
              </a:ext>
            </a:extLst>
          </p:cNvPr>
          <p:cNvSpPr>
            <a:spLocks noGrp="1"/>
          </p:cNvSpPr>
          <p:nvPr>
            <p:ph type="ftr" sz="quarter" idx="21"/>
          </p:nvPr>
        </p:nvSpPr>
        <p:spPr/>
        <p:txBody>
          <a:bodyPr/>
          <a:lstStyle/>
          <a:p>
            <a:r>
              <a:rPr lang="en-US"/>
              <a:t>© IBM Corporation 2022</a:t>
            </a:r>
          </a:p>
        </p:txBody>
      </p:sp>
      <p:sp>
        <p:nvSpPr>
          <p:cNvPr id="5" name="Slide Number Placeholder 4">
            <a:extLst>
              <a:ext uri="{FF2B5EF4-FFF2-40B4-BE49-F238E27FC236}">
                <a16:creationId xmlns:a16="http://schemas.microsoft.com/office/drawing/2014/main" id="{26B50C45-5562-1B49-B076-421B56F6D3CC}"/>
              </a:ext>
            </a:extLst>
          </p:cNvPr>
          <p:cNvSpPr>
            <a:spLocks noGrp="1"/>
          </p:cNvSpPr>
          <p:nvPr>
            <p:ph type="sldNum" sz="quarter" idx="22"/>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1116112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1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3A7B1A-C148-0A4A-A4E9-D0274020F7E6}"/>
              </a:ext>
            </a:extLst>
          </p:cNvPr>
          <p:cNvSpPr>
            <a:spLocks noGrp="1"/>
          </p:cNvSpPr>
          <p:nvPr>
            <p:ph type="dt" sz="half" idx="20"/>
          </p:nvPr>
        </p:nvSpPr>
        <p:spPr/>
        <p:txBody>
          <a:bodyPr/>
          <a:lstStyle/>
          <a:p>
            <a:fld id="{FA735A17-CA8B-4B46-AED5-D37CEA289F71}" type="datetime4">
              <a:rPr lang="en-US" smtClean="0"/>
              <a:t>November 3, 2022</a:t>
            </a:fld>
            <a:endParaRPr lang="en-US" dirty="0"/>
          </a:p>
        </p:txBody>
      </p:sp>
      <p:sp>
        <p:nvSpPr>
          <p:cNvPr id="4" name="Footer Placeholder 3">
            <a:extLst>
              <a:ext uri="{FF2B5EF4-FFF2-40B4-BE49-F238E27FC236}">
                <a16:creationId xmlns:a16="http://schemas.microsoft.com/office/drawing/2014/main" id="{7BF2A7EC-6DBE-1746-8F1C-309AC0CAC77B}"/>
              </a:ext>
            </a:extLst>
          </p:cNvPr>
          <p:cNvSpPr>
            <a:spLocks noGrp="1"/>
          </p:cNvSpPr>
          <p:nvPr>
            <p:ph type="ftr" sz="quarter" idx="21"/>
          </p:nvPr>
        </p:nvSpPr>
        <p:spPr/>
        <p:txBody>
          <a:bodyPr/>
          <a:lstStyle/>
          <a:p>
            <a:r>
              <a:rPr lang="en-US"/>
              <a:t>© IBM Corporation 2022</a:t>
            </a:r>
          </a:p>
        </p:txBody>
      </p:sp>
      <p:sp>
        <p:nvSpPr>
          <p:cNvPr id="5" name="Slide Number Placeholder 4">
            <a:extLst>
              <a:ext uri="{FF2B5EF4-FFF2-40B4-BE49-F238E27FC236}">
                <a16:creationId xmlns:a16="http://schemas.microsoft.com/office/drawing/2014/main" id="{26B50C45-5562-1B49-B076-421B56F6D3CC}"/>
              </a:ext>
            </a:extLst>
          </p:cNvPr>
          <p:cNvSpPr>
            <a:spLocks noGrp="1"/>
          </p:cNvSpPr>
          <p:nvPr>
            <p:ph type="sldNum" sz="quarter" idx="22"/>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219314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78" name="Rectangle"/>
          <p:cNvSpPr/>
          <p:nvPr/>
        </p:nvSpPr>
        <p:spPr>
          <a:xfrm>
            <a:off x="17670840" y="-71438"/>
            <a:ext cx="6764639" cy="13858879"/>
          </a:xfrm>
          <a:prstGeom prst="rect">
            <a:avLst/>
          </a:prstGeom>
          <a:solidFill>
            <a:srgbClr val="E1E1E1">
              <a:alpha val="50339"/>
            </a:srgbClr>
          </a:solidFill>
          <a:ln w="12700">
            <a:miter lim="400000"/>
          </a:ln>
        </p:spPr>
        <p:txBody>
          <a:bodyPr lIns="0" tIns="0" rIns="0" bIns="0" anchor="ctr"/>
          <a:lstStyle/>
          <a:p>
            <a:pPr algn="ctr" defTabSz="821530">
              <a:lnSpc>
                <a:spcPct val="100000"/>
              </a:lnSpc>
              <a:spcBef>
                <a:spcPts val="0"/>
              </a:spcBef>
              <a:defRPr sz="2600">
                <a:solidFill>
                  <a:srgbClr val="FFFFFF"/>
                </a:solidFill>
                <a:latin typeface="IBM Plex Sans"/>
                <a:ea typeface="IBM Plex Sans"/>
                <a:cs typeface="IBM Plex Sans"/>
                <a:sym typeface="IBM Plex Sans"/>
              </a:defRPr>
            </a:pPr>
            <a:endParaRPr/>
          </a:p>
        </p:txBody>
      </p:sp>
      <p:sp>
        <p:nvSpPr>
          <p:cNvPr id="79" name="IBM CONFIDENTIAL  |"/>
          <p:cNvSpPr txBox="1"/>
          <p:nvPr/>
        </p:nvSpPr>
        <p:spPr>
          <a:xfrm>
            <a:off x="19957245" y="12884929"/>
            <a:ext cx="3724046" cy="452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6" tIns="35896" rIns="35896" bIns="35896" anchor="ctr">
            <a:spAutoFit/>
          </a:bodyPr>
          <a:lstStyle>
            <a:lvl1pPr defTabSz="2201330">
              <a:lnSpc>
                <a:spcPct val="100000"/>
              </a:lnSpc>
              <a:spcBef>
                <a:spcPts val="0"/>
              </a:spcBef>
              <a:defRPr sz="1200" spc="672">
                <a:solidFill>
                  <a:srgbClr val="929292"/>
                </a:solidFill>
                <a:latin typeface="IBM Plex Sans Medm"/>
                <a:ea typeface="IBM Plex Sans Medm"/>
                <a:cs typeface="IBM Plex Sans Medm"/>
                <a:sym typeface="IBM Plex Sans Medium"/>
              </a:defRPr>
            </a:lvl1pPr>
          </a:lstStyle>
          <a:p>
            <a:r>
              <a:t>AMEX + IBM CONFIDENTIAL  |</a:t>
            </a:r>
          </a:p>
        </p:txBody>
      </p:sp>
      <p:sp>
        <p:nvSpPr>
          <p:cNvPr id="80" name="Rectangle"/>
          <p:cNvSpPr/>
          <p:nvPr/>
        </p:nvSpPr>
        <p:spPr>
          <a:xfrm>
            <a:off x="-83225" y="-8499"/>
            <a:ext cx="24546439" cy="162873"/>
          </a:xfrm>
          <a:prstGeom prst="rect">
            <a:avLst/>
          </a:prstGeom>
          <a:solidFill>
            <a:srgbClr val="006FCF"/>
          </a:solidFill>
          <a:ln w="12700">
            <a:miter lim="400000"/>
          </a:ln>
        </p:spPr>
        <p:txBody>
          <a:bodyPr lIns="0" tIns="0" rIns="0" bIns="0"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81" name="Slide Number"/>
          <p:cNvSpPr txBox="1">
            <a:spLocks noGrp="1"/>
          </p:cNvSpPr>
          <p:nvPr>
            <p:ph type="sldNum" sz="quarter" idx="2"/>
          </p:nvPr>
        </p:nvSpPr>
        <p:spPr>
          <a:xfrm>
            <a:off x="23486088" y="12961128"/>
            <a:ext cx="508952" cy="508951"/>
          </a:xfrm>
          <a:prstGeom prst="rect">
            <a:avLst/>
          </a:prstGeom>
        </p:spPr>
        <p:txBody>
          <a:bodyPr lIns="95725" tIns="95725" rIns="95725" bIns="95725" anchor="t"/>
          <a:lstStyle>
            <a:lvl1pPr defTabSz="825498">
              <a:defRPr sz="20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01 - End">
    <p:spTree>
      <p:nvGrpSpPr>
        <p:cNvPr id="1" name=""/>
        <p:cNvGrpSpPr/>
        <p:nvPr/>
      </p:nvGrpSpPr>
      <p:grpSpPr>
        <a:xfrm>
          <a:off x="0" y="0"/>
          <a:ext cx="0" cy="0"/>
          <a:chOff x="0" y="0"/>
          <a:chExt cx="0" cy="0"/>
        </a:xfrm>
      </p:grpSpPr>
      <p:pic>
        <p:nvPicPr>
          <p:cNvPr id="7" name="Picture 6" descr="Icon&#10;&#10;Description automatically generated with low confidence">
            <a:extLst>
              <a:ext uri="{FF2B5EF4-FFF2-40B4-BE49-F238E27FC236}">
                <a16:creationId xmlns:a16="http://schemas.microsoft.com/office/drawing/2014/main" id="{0D93356B-B352-4E4B-8F36-2F5358DC99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67975" y="5347384"/>
            <a:ext cx="6048054" cy="3021228"/>
          </a:xfrm>
          <a:prstGeom prst="rect">
            <a:avLst/>
          </a:prstGeom>
        </p:spPr>
      </p:pic>
    </p:spTree>
    <p:extLst>
      <p:ext uri="{BB962C8B-B14F-4D97-AF65-F5344CB8AC3E}">
        <p14:creationId xmlns:p14="http://schemas.microsoft.com/office/powerpoint/2010/main" val="6860878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16" y="3316222"/>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2"/>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2"/>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2"/>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54699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C - Headings + IBM">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FAD9EE1-5B4E-D24D-9691-BD1A2EB4235C}"/>
              </a:ext>
            </a:extLst>
          </p:cNvPr>
          <p:cNvPicPr>
            <a:picLocks noChangeAspect="1"/>
          </p:cNvPicPr>
          <p:nvPr userDrawn="1"/>
        </p:nvPicPr>
        <p:blipFill rotWithShape="1">
          <a:blip r:embed="rId2">
            <a:duotone>
              <a:schemeClr val="bg2">
                <a:shade val="45000"/>
                <a:satMod val="135000"/>
              </a:schemeClr>
              <a:prstClr val="white"/>
            </a:duotone>
            <a:alphaModFix amt="15000"/>
            <a:extLst>
              <a:ext uri="{28A0092B-C50C-407E-A947-70E740481C1C}">
                <a14:useLocalDpi xmlns:a14="http://schemas.microsoft.com/office/drawing/2010/main" val="0"/>
              </a:ext>
            </a:extLst>
          </a:blip>
          <a:srcRect t="24102" r="70207" b="13463"/>
          <a:stretch/>
        </p:blipFill>
        <p:spPr>
          <a:xfrm>
            <a:off x="14922605" y="-20020"/>
            <a:ext cx="9519074" cy="13762820"/>
          </a:xfrm>
          <a:prstGeom prst="rect">
            <a:avLst/>
          </a:prstGeom>
        </p:spPr>
      </p:pic>
      <p:pic>
        <p:nvPicPr>
          <p:cNvPr id="22" name="Picture 21">
            <a:extLst>
              <a:ext uri="{FF2B5EF4-FFF2-40B4-BE49-F238E27FC236}">
                <a16:creationId xmlns:a16="http://schemas.microsoft.com/office/drawing/2014/main" id="{3646E7C0-2F68-A342-95AE-443B6D66C974}"/>
              </a:ext>
            </a:extLst>
          </p:cNvPr>
          <p:cNvPicPr>
            <a:picLocks noChangeAspect="1"/>
          </p:cNvPicPr>
          <p:nvPr userDrawn="1"/>
        </p:nvPicPr>
        <p:blipFill>
          <a:blip r:embed="rId3">
            <a:alphaModFix amt="90000"/>
            <a:extLst>
              <a:ext uri="{28A0092B-C50C-407E-A947-70E740481C1C}">
                <a14:useLocalDpi xmlns:a14="http://schemas.microsoft.com/office/drawing/2010/main" val="0"/>
              </a:ext>
            </a:extLst>
          </a:blip>
          <a:stretch>
            <a:fillRect/>
          </a:stretch>
        </p:blipFill>
        <p:spPr>
          <a:xfrm>
            <a:off x="-28416" y="-36821"/>
            <a:ext cx="24494112" cy="13779618"/>
          </a:xfrm>
          <a:prstGeom prst="rect">
            <a:avLst/>
          </a:prstGeom>
        </p:spPr>
      </p:pic>
      <p:pic>
        <p:nvPicPr>
          <p:cNvPr id="23" name="Picture 22">
            <a:extLst>
              <a:ext uri="{FF2B5EF4-FFF2-40B4-BE49-F238E27FC236}">
                <a16:creationId xmlns:a16="http://schemas.microsoft.com/office/drawing/2014/main" id="{1CB0A115-4147-8E4E-8ED3-6903904C0CE9}"/>
              </a:ext>
            </a:extLst>
          </p:cNvPr>
          <p:cNvPicPr>
            <a:picLocks noChangeAspect="1"/>
          </p:cNvPicPr>
          <p:nvPr userDrawn="1"/>
        </p:nvPicPr>
        <p:blipFill rotWithShape="1">
          <a:blip r:embed="rId2">
            <a:duotone>
              <a:schemeClr val="bg2">
                <a:shade val="45000"/>
                <a:satMod val="135000"/>
              </a:schemeClr>
              <a:prstClr val="white"/>
            </a:duotone>
            <a:alphaModFix amt="15000"/>
            <a:extLst>
              <a:ext uri="{28A0092B-C50C-407E-A947-70E740481C1C}">
                <a14:useLocalDpi xmlns:a14="http://schemas.microsoft.com/office/drawing/2010/main" val="0"/>
              </a:ext>
            </a:extLst>
          </a:blip>
          <a:srcRect t="24102" r="70207" b="13463"/>
          <a:stretch/>
        </p:blipFill>
        <p:spPr>
          <a:xfrm>
            <a:off x="14946627" y="19360"/>
            <a:ext cx="9519074" cy="13239340"/>
          </a:xfrm>
          <a:prstGeom prst="rect">
            <a:avLst/>
          </a:prstGeom>
        </p:spPr>
      </p:pic>
      <p:sp>
        <p:nvSpPr>
          <p:cNvPr id="25" name="Rectangle 24">
            <a:extLst>
              <a:ext uri="{FF2B5EF4-FFF2-40B4-BE49-F238E27FC236}">
                <a16:creationId xmlns:a16="http://schemas.microsoft.com/office/drawing/2014/main" id="{0F73D4AC-6026-5044-99A0-250122175756}"/>
              </a:ext>
            </a:extLst>
          </p:cNvPr>
          <p:cNvSpPr/>
          <p:nvPr userDrawn="1"/>
        </p:nvSpPr>
        <p:spPr>
          <a:xfrm rot="16200000">
            <a:off x="13102379" y="2379476"/>
            <a:ext cx="13779618" cy="8947024"/>
          </a:xfrm>
          <a:prstGeom prst="rect">
            <a:avLst/>
          </a:prstGeom>
          <a:gradFill>
            <a:gsLst>
              <a:gs pos="0">
                <a:schemeClr val="accent4">
                  <a:lumMod val="5000"/>
                  <a:lumOff val="95000"/>
                  <a:alpha val="0"/>
                </a:schemeClr>
              </a:gs>
              <a:gs pos="100000">
                <a:schemeClr val="tx1">
                  <a:alpha val="4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388" tIns="121696" rIns="243388" bIns="121696" numCol="1" spcCol="0" rtlCol="0" fromWordArt="0" anchor="t" anchorCtr="0" forceAA="0" compatLnSpc="1">
            <a:prstTxWarp prst="textNoShape">
              <a:avLst/>
            </a:prstTxWarp>
            <a:noAutofit/>
          </a:bodyPr>
          <a:lstStyle/>
          <a:p>
            <a:pPr algn="l"/>
            <a:endParaRPr lang="en-US" sz="5324" dirty="0">
              <a:latin typeface="IBM Plex Sans" panose="020B0503050000000000" pitchFamily="34" charset="0"/>
            </a:endParaRPr>
          </a:p>
        </p:txBody>
      </p:sp>
      <p:sp>
        <p:nvSpPr>
          <p:cNvPr id="26" name="TextBox 25">
            <a:extLst>
              <a:ext uri="{FF2B5EF4-FFF2-40B4-BE49-F238E27FC236}">
                <a16:creationId xmlns:a16="http://schemas.microsoft.com/office/drawing/2014/main" id="{0CDF7500-D789-B741-8D61-D9A1899D6299}"/>
              </a:ext>
            </a:extLst>
          </p:cNvPr>
          <p:cNvSpPr txBox="1"/>
          <p:nvPr userDrawn="1"/>
        </p:nvSpPr>
        <p:spPr>
          <a:xfrm>
            <a:off x="3803904" y="508632"/>
            <a:ext cx="0" cy="0"/>
          </a:xfrm>
          <a:prstGeom prst="rect">
            <a:avLst/>
          </a:prstGeom>
        </p:spPr>
        <p:txBody>
          <a:bodyPr wrap="none" lIns="243388" tIns="121696" rIns="243388" bIns="121696" rtlCol="0">
            <a:noAutofit/>
          </a:bodyPr>
          <a:lstStyle/>
          <a:p>
            <a:pPr>
              <a:lnSpc>
                <a:spcPct val="105000"/>
              </a:lnSpc>
              <a:spcBef>
                <a:spcPts val="2662"/>
              </a:spcBef>
            </a:pPr>
            <a:endParaRPr lang="en-US" sz="5324" dirty="0" err="1">
              <a:solidFill>
                <a:schemeClr val="tx1">
                  <a:lumMod val="75000"/>
                  <a:lumOff val="25000"/>
                </a:schemeClr>
              </a:solidFill>
              <a:latin typeface="IBM Plex Sans" charset="0"/>
              <a:ea typeface="IBM Plex Sans" charset="0"/>
              <a:cs typeface="IBM Plex Sans" charset="0"/>
            </a:endParaRPr>
          </a:p>
        </p:txBody>
      </p:sp>
      <p:cxnSp>
        <p:nvCxnSpPr>
          <p:cNvPr id="27" name="Straight Connector 26">
            <a:extLst>
              <a:ext uri="{FF2B5EF4-FFF2-40B4-BE49-F238E27FC236}">
                <a16:creationId xmlns:a16="http://schemas.microsoft.com/office/drawing/2014/main" id="{3308EB80-A99D-FA46-B5D3-8ECC21484F71}"/>
              </a:ext>
            </a:extLst>
          </p:cNvPr>
          <p:cNvCxnSpPr>
            <a:cxnSpLocks/>
          </p:cNvCxnSpPr>
          <p:nvPr userDrawn="1"/>
        </p:nvCxnSpPr>
        <p:spPr>
          <a:xfrm>
            <a:off x="830763" y="4025970"/>
            <a:ext cx="2305206" cy="0"/>
          </a:xfrm>
          <a:prstGeom prst="line">
            <a:avLst/>
          </a:prstGeom>
          <a:ln w="28575">
            <a:solidFill>
              <a:srgbClr val="1D356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DD232B-ECE3-8349-BB86-228642D2648A}"/>
              </a:ext>
            </a:extLst>
          </p:cNvPr>
          <p:cNvSpPr txBox="1"/>
          <p:nvPr userDrawn="1"/>
        </p:nvSpPr>
        <p:spPr>
          <a:xfrm>
            <a:off x="3803904" y="508632"/>
            <a:ext cx="0" cy="0"/>
          </a:xfrm>
          <a:prstGeom prst="rect">
            <a:avLst/>
          </a:prstGeom>
        </p:spPr>
        <p:txBody>
          <a:bodyPr wrap="none" lIns="243388" tIns="121696" rIns="243388" bIns="121696" rtlCol="0">
            <a:noAutofit/>
          </a:bodyPr>
          <a:lstStyle/>
          <a:p>
            <a:pPr>
              <a:lnSpc>
                <a:spcPct val="105000"/>
              </a:lnSpc>
              <a:spcBef>
                <a:spcPts val="2662"/>
              </a:spcBef>
            </a:pPr>
            <a:endParaRPr lang="en-US" sz="5324" dirty="0" err="1">
              <a:solidFill>
                <a:schemeClr val="tx1">
                  <a:lumMod val="75000"/>
                  <a:lumOff val="25000"/>
                </a:schemeClr>
              </a:solidFill>
              <a:latin typeface="IBM Plex Sans" charset="0"/>
              <a:ea typeface="IBM Plex Sans" charset="0"/>
              <a:cs typeface="IBM Plex Sans" charset="0"/>
            </a:endParaRPr>
          </a:p>
        </p:txBody>
      </p:sp>
      <p:sp>
        <p:nvSpPr>
          <p:cNvPr id="17" name="Round Single Corner Rectangle 16">
            <a:extLst>
              <a:ext uri="{FF2B5EF4-FFF2-40B4-BE49-F238E27FC236}">
                <a16:creationId xmlns:a16="http://schemas.microsoft.com/office/drawing/2014/main" id="{0A689880-8FD5-7F42-A542-DBE02DE7525F}"/>
              </a:ext>
            </a:extLst>
          </p:cNvPr>
          <p:cNvSpPr/>
          <p:nvPr userDrawn="1"/>
        </p:nvSpPr>
        <p:spPr>
          <a:xfrm flipV="1">
            <a:off x="-28415" y="-33859"/>
            <a:ext cx="6587462" cy="13749862"/>
          </a:xfrm>
          <a:prstGeom prst="round1Rect">
            <a:avLst>
              <a:gd name="adj" fmla="val 0"/>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388" tIns="121696" rIns="243388" bIns="121696" numCol="1" spcCol="0" rtlCol="0" fromWordArt="0" anchor="t" anchorCtr="0" forceAA="0" compatLnSpc="1">
            <a:prstTxWarp prst="textNoShape">
              <a:avLst/>
            </a:prstTxWarp>
            <a:noAutofit/>
          </a:bodyPr>
          <a:lstStyle/>
          <a:p>
            <a:pPr algn="l"/>
            <a:endParaRPr lang="en-US" sz="5324" dirty="0">
              <a:latin typeface="IBM Plex Sans" panose="020B0503050000000000" pitchFamily="34" charset="0"/>
            </a:endParaRPr>
          </a:p>
        </p:txBody>
      </p:sp>
      <p:sp>
        <p:nvSpPr>
          <p:cNvPr id="21" name="Parallelogram 20">
            <a:extLst>
              <a:ext uri="{FF2B5EF4-FFF2-40B4-BE49-F238E27FC236}">
                <a16:creationId xmlns:a16="http://schemas.microsoft.com/office/drawing/2014/main" id="{0667E300-7CD7-9D46-A672-A461BAF0B9A3}"/>
              </a:ext>
            </a:extLst>
          </p:cNvPr>
          <p:cNvSpPr/>
          <p:nvPr userDrawn="1"/>
        </p:nvSpPr>
        <p:spPr>
          <a:xfrm>
            <a:off x="824005" y="676358"/>
            <a:ext cx="4035326" cy="2546852"/>
          </a:xfrm>
          <a:prstGeom prst="parallelogram">
            <a:avLst>
              <a:gd name="adj" fmla="val 114873"/>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2">
              <a:solidFill>
                <a:schemeClr val="tx1">
                  <a:lumMod val="75000"/>
                  <a:lumOff val="25000"/>
                </a:schemeClr>
              </a:solidFill>
            </a:endParaRPr>
          </a:p>
        </p:txBody>
      </p:sp>
      <p:sp>
        <p:nvSpPr>
          <p:cNvPr id="24" name="Parallelogram 23">
            <a:extLst>
              <a:ext uri="{FF2B5EF4-FFF2-40B4-BE49-F238E27FC236}">
                <a16:creationId xmlns:a16="http://schemas.microsoft.com/office/drawing/2014/main" id="{3E4E1A59-FFC2-0741-81D7-EB7E4FFD690C}"/>
              </a:ext>
            </a:extLst>
          </p:cNvPr>
          <p:cNvSpPr/>
          <p:nvPr userDrawn="1"/>
        </p:nvSpPr>
        <p:spPr>
          <a:xfrm>
            <a:off x="830767" y="1903020"/>
            <a:ext cx="4035326" cy="2546852"/>
          </a:xfrm>
          <a:prstGeom prst="parallelogram">
            <a:avLst>
              <a:gd name="adj" fmla="val 114873"/>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2">
              <a:solidFill>
                <a:schemeClr val="tx1">
                  <a:lumMod val="75000"/>
                  <a:lumOff val="25000"/>
                </a:schemeClr>
              </a:solidFill>
            </a:endParaRPr>
          </a:p>
        </p:txBody>
      </p:sp>
      <p:cxnSp>
        <p:nvCxnSpPr>
          <p:cNvPr id="29" name="Straight Connector 28">
            <a:extLst>
              <a:ext uri="{FF2B5EF4-FFF2-40B4-BE49-F238E27FC236}">
                <a16:creationId xmlns:a16="http://schemas.microsoft.com/office/drawing/2014/main" id="{3FBDBC9F-1A4D-9B42-9C26-9B3808D215E1}"/>
              </a:ext>
            </a:extLst>
          </p:cNvPr>
          <p:cNvCxnSpPr>
            <a:cxnSpLocks/>
          </p:cNvCxnSpPr>
          <p:nvPr userDrawn="1"/>
        </p:nvCxnSpPr>
        <p:spPr>
          <a:xfrm>
            <a:off x="830763" y="4028928"/>
            <a:ext cx="2305206" cy="0"/>
          </a:xfrm>
          <a:prstGeom prst="line">
            <a:avLst/>
          </a:prstGeom>
          <a:ln w="28575">
            <a:solidFill>
              <a:srgbClr val="1D356F"/>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DE1C32D-C527-8F4E-A846-980D7E8B8597}"/>
              </a:ext>
            </a:extLst>
          </p:cNvPr>
          <p:cNvSpPr txBox="1"/>
          <p:nvPr userDrawn="1"/>
        </p:nvSpPr>
        <p:spPr>
          <a:xfrm>
            <a:off x="3803904" y="511590"/>
            <a:ext cx="0" cy="0"/>
          </a:xfrm>
          <a:prstGeom prst="rect">
            <a:avLst/>
          </a:prstGeom>
        </p:spPr>
        <p:txBody>
          <a:bodyPr wrap="none" lIns="243388" tIns="121696" rIns="243388" bIns="121696" rtlCol="0">
            <a:noAutofit/>
          </a:bodyPr>
          <a:lstStyle/>
          <a:p>
            <a:pPr>
              <a:lnSpc>
                <a:spcPct val="105000"/>
              </a:lnSpc>
              <a:spcBef>
                <a:spcPts val="2662"/>
              </a:spcBef>
            </a:pPr>
            <a:endParaRPr lang="en-US" sz="5324" dirty="0" err="1">
              <a:solidFill>
                <a:schemeClr val="tx1">
                  <a:lumMod val="75000"/>
                  <a:lumOff val="25000"/>
                </a:schemeClr>
              </a:solidFill>
              <a:latin typeface="IBM Plex Sans" charset="0"/>
              <a:ea typeface="IBM Plex Sans" charset="0"/>
              <a:cs typeface="IBM Plex Sans" charset="0"/>
            </a:endParaRPr>
          </a:p>
        </p:txBody>
      </p:sp>
      <p:sp>
        <p:nvSpPr>
          <p:cNvPr id="38" name="TextBox 37">
            <a:extLst>
              <a:ext uri="{FF2B5EF4-FFF2-40B4-BE49-F238E27FC236}">
                <a16:creationId xmlns:a16="http://schemas.microsoft.com/office/drawing/2014/main" id="{73412447-EF81-8D4C-BD2E-F598554634F8}"/>
              </a:ext>
            </a:extLst>
          </p:cNvPr>
          <p:cNvSpPr txBox="1"/>
          <p:nvPr userDrawn="1"/>
        </p:nvSpPr>
        <p:spPr>
          <a:xfrm>
            <a:off x="575595" y="683857"/>
            <a:ext cx="5673070" cy="614139"/>
          </a:xfrm>
          <a:prstGeom prst="rect">
            <a:avLst/>
          </a:prstGeom>
        </p:spPr>
        <p:txBody>
          <a:bodyPr wrap="square" lIns="243388" tIns="121696" rIns="243388" bIns="121696" rtlCol="0">
            <a:spAutoFit/>
          </a:bodyPr>
          <a:lstStyle/>
          <a:p>
            <a:pPr marL="0" marR="0" lvl="0" indent="0" algn="l" defTabSz="1825906" rtl="0" eaLnBrk="1" fontAlgn="auto" latinLnBrk="0" hangingPunct="1">
              <a:lnSpc>
                <a:spcPct val="105000"/>
              </a:lnSpc>
              <a:spcBef>
                <a:spcPts val="2662"/>
              </a:spcBef>
              <a:spcAft>
                <a:spcPts val="0"/>
              </a:spcAft>
              <a:buClrTx/>
              <a:buSzTx/>
              <a:buFontTx/>
              <a:buNone/>
              <a:tabLst/>
              <a:defRPr/>
            </a:pPr>
            <a:r>
              <a:rPr kumimoji="0" lang="en-US" sz="2396" b="0" i="0" u="none" strike="noStrike" kern="1200" cap="none" spc="0" normalizeH="0" baseline="0" noProof="0" dirty="0">
                <a:ln>
                  <a:noFill/>
                </a:ln>
                <a:solidFill>
                  <a:schemeClr val="tx1">
                    <a:lumMod val="75000"/>
                    <a:lumOff val="25000"/>
                  </a:schemeClr>
                </a:solidFill>
                <a:effectLst/>
                <a:uLnTx/>
                <a:uFillTx/>
                <a:latin typeface="IBM Plex Sans ExtraLight" panose="020B0303050203000203" pitchFamily="34" charset="0"/>
                <a:ea typeface="IBM Plex Sans" charset="0"/>
                <a:cs typeface="IBM Plex Sans" charset="0"/>
              </a:rPr>
              <a:t>IBM </a:t>
            </a:r>
            <a:r>
              <a:rPr kumimoji="0" lang="en-US" sz="2396" b="0" i="0" u="none" strike="noStrike" kern="1200" cap="none" spc="0" normalizeH="0" baseline="0" noProof="0" dirty="0">
                <a:ln>
                  <a:noFill/>
                </a:ln>
                <a:solidFill>
                  <a:schemeClr val="tx1">
                    <a:lumMod val="75000"/>
                    <a:lumOff val="25000"/>
                  </a:schemeClr>
                </a:solidFill>
                <a:effectLst/>
                <a:uLnTx/>
                <a:uFillTx/>
                <a:latin typeface="IBM Plex Sans Medium" panose="020B0503050203000203" pitchFamily="34" charset="0"/>
                <a:ea typeface="IBM Plex Sans" charset="0"/>
                <a:cs typeface="IBM Plex Sans" charset="0"/>
              </a:rPr>
              <a:t>Expert Labs</a:t>
            </a:r>
          </a:p>
        </p:txBody>
      </p:sp>
      <p:sp>
        <p:nvSpPr>
          <p:cNvPr id="40" name="Rectangle 39">
            <a:extLst>
              <a:ext uri="{FF2B5EF4-FFF2-40B4-BE49-F238E27FC236}">
                <a16:creationId xmlns:a16="http://schemas.microsoft.com/office/drawing/2014/main" id="{14E72C81-B4AD-2947-B0AB-2537BF1190FC}"/>
              </a:ext>
            </a:extLst>
          </p:cNvPr>
          <p:cNvSpPr/>
          <p:nvPr userDrawn="1"/>
        </p:nvSpPr>
        <p:spPr>
          <a:xfrm>
            <a:off x="7474620" y="862298"/>
            <a:ext cx="3582712" cy="983026"/>
          </a:xfrm>
          <a:prstGeom prst="rect">
            <a:avLst/>
          </a:prstGeom>
        </p:spPr>
        <p:txBody>
          <a:bodyPr wrap="none" lIns="0" tIns="0" rIns="0" bIns="0">
            <a:spAutoFit/>
          </a:bodyPr>
          <a:lstStyle/>
          <a:p>
            <a:pPr defTabSz="2920522">
              <a:lnSpc>
                <a:spcPct val="100000"/>
              </a:lnSpc>
              <a:spcBef>
                <a:spcPts val="0"/>
              </a:spcBef>
              <a:defRPr/>
            </a:pPr>
            <a:r>
              <a:rPr lang="en-US" sz="6388" dirty="0">
                <a:solidFill>
                  <a:srgbClr val="1D356F"/>
                </a:solidFill>
                <a:latin typeface="IBM Plex Sans ExtraLight" panose="020B0303050000000000" pitchFamily="34" charset="77"/>
              </a:rPr>
              <a:t>Challenge</a:t>
            </a:r>
          </a:p>
        </p:txBody>
      </p:sp>
      <p:sp>
        <p:nvSpPr>
          <p:cNvPr id="41" name="Rectangle 40">
            <a:extLst>
              <a:ext uri="{FF2B5EF4-FFF2-40B4-BE49-F238E27FC236}">
                <a16:creationId xmlns:a16="http://schemas.microsoft.com/office/drawing/2014/main" id="{4D48E42F-7511-EA42-ABFA-07C6799F95D5}"/>
              </a:ext>
            </a:extLst>
          </p:cNvPr>
          <p:cNvSpPr/>
          <p:nvPr userDrawn="1"/>
        </p:nvSpPr>
        <p:spPr>
          <a:xfrm>
            <a:off x="7474617" y="8894186"/>
            <a:ext cx="2933495" cy="983026"/>
          </a:xfrm>
          <a:prstGeom prst="rect">
            <a:avLst/>
          </a:prstGeom>
        </p:spPr>
        <p:txBody>
          <a:bodyPr wrap="none" lIns="0" tIns="0" rIns="0" bIns="0">
            <a:spAutoFit/>
          </a:bodyPr>
          <a:lstStyle/>
          <a:p>
            <a:pPr defTabSz="2920522">
              <a:lnSpc>
                <a:spcPct val="100000"/>
              </a:lnSpc>
              <a:spcBef>
                <a:spcPts val="0"/>
              </a:spcBef>
              <a:defRPr/>
            </a:pPr>
            <a:r>
              <a:rPr lang="en-US" sz="6388" dirty="0">
                <a:solidFill>
                  <a:srgbClr val="1D356F"/>
                </a:solidFill>
                <a:latin typeface="IBM Plex Sans ExtraLight" panose="020B0303050000000000" pitchFamily="34" charset="77"/>
              </a:rPr>
              <a:t>Solution</a:t>
            </a:r>
          </a:p>
        </p:txBody>
      </p:sp>
      <p:sp>
        <p:nvSpPr>
          <p:cNvPr id="45" name="Rectangle 44">
            <a:extLst>
              <a:ext uri="{FF2B5EF4-FFF2-40B4-BE49-F238E27FC236}">
                <a16:creationId xmlns:a16="http://schemas.microsoft.com/office/drawing/2014/main" id="{D41C464E-C301-644F-84F5-3D8DC8FACA87}"/>
              </a:ext>
            </a:extLst>
          </p:cNvPr>
          <p:cNvSpPr/>
          <p:nvPr userDrawn="1"/>
        </p:nvSpPr>
        <p:spPr>
          <a:xfrm>
            <a:off x="775596" y="5051164"/>
            <a:ext cx="3294172" cy="983026"/>
          </a:xfrm>
          <a:prstGeom prst="rect">
            <a:avLst/>
          </a:prstGeom>
        </p:spPr>
        <p:txBody>
          <a:bodyPr wrap="none" lIns="0" tIns="0" rIns="0" bIns="0">
            <a:spAutoFit/>
          </a:bodyPr>
          <a:lstStyle/>
          <a:p>
            <a:pPr defTabSz="2920522">
              <a:lnSpc>
                <a:spcPct val="100000"/>
              </a:lnSpc>
              <a:spcBef>
                <a:spcPts val="0"/>
              </a:spcBef>
              <a:defRPr/>
            </a:pPr>
            <a:r>
              <a:rPr lang="en-US" sz="6388" dirty="0">
                <a:solidFill>
                  <a:srgbClr val="1D356F"/>
                </a:solidFill>
                <a:latin typeface="IBM Plex Sans ExtraLight" panose="020B0303050000000000" pitchFamily="34" charset="77"/>
              </a:rPr>
              <a:t>Outcome</a:t>
            </a:r>
          </a:p>
        </p:txBody>
      </p:sp>
      <p:pic>
        <p:nvPicPr>
          <p:cNvPr id="67" name="Picture 66">
            <a:extLst>
              <a:ext uri="{FF2B5EF4-FFF2-40B4-BE49-F238E27FC236}">
                <a16:creationId xmlns:a16="http://schemas.microsoft.com/office/drawing/2014/main" id="{3288C5D8-3A0E-8549-9E05-17DE34D4710A}"/>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22225091" y="12606979"/>
            <a:ext cx="1319206" cy="532698"/>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C38AB2F-7921-0046-B761-DF7D592A38D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2026" t="51153" r="42168" b="32253"/>
          <a:stretch/>
        </p:blipFill>
        <p:spPr>
          <a:xfrm>
            <a:off x="11335376" y="886054"/>
            <a:ext cx="1121664" cy="981544"/>
          </a:xfrm>
          <a:prstGeom prst="rect">
            <a:avLst/>
          </a:prstGeom>
        </p:spPr>
      </p:pic>
      <p:pic>
        <p:nvPicPr>
          <p:cNvPr id="69" name="Picture 68" descr="A picture containing diagram&#10;&#10;Description automatically generated">
            <a:extLst>
              <a:ext uri="{FF2B5EF4-FFF2-40B4-BE49-F238E27FC236}">
                <a16:creationId xmlns:a16="http://schemas.microsoft.com/office/drawing/2014/main" id="{00514506-88D8-2A40-BC21-B886436D2129}"/>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570" t="49903" r="21405" b="32105"/>
          <a:stretch/>
        </p:blipFill>
        <p:spPr>
          <a:xfrm>
            <a:off x="10598348" y="8834335"/>
            <a:ext cx="1049416" cy="1047542"/>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054FFCF2-6B69-3A44-96AF-5262B22FF38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85568" t="52102" r="79" b="31960"/>
          <a:stretch/>
        </p:blipFill>
        <p:spPr>
          <a:xfrm>
            <a:off x="4275246" y="5062584"/>
            <a:ext cx="1024128" cy="948016"/>
          </a:xfrm>
          <a:prstGeom prst="rect">
            <a:avLst/>
          </a:prstGeom>
        </p:spPr>
      </p:pic>
      <p:sp>
        <p:nvSpPr>
          <p:cNvPr id="30" name="Rectangle 29">
            <a:extLst>
              <a:ext uri="{FF2B5EF4-FFF2-40B4-BE49-F238E27FC236}">
                <a16:creationId xmlns:a16="http://schemas.microsoft.com/office/drawing/2014/main" id="{906F9AC5-E601-D14D-BB97-8613810D7CD6}"/>
              </a:ext>
            </a:extLst>
          </p:cNvPr>
          <p:cNvSpPr/>
          <p:nvPr userDrawn="1"/>
        </p:nvSpPr>
        <p:spPr>
          <a:xfrm>
            <a:off x="17247020" y="6858003"/>
            <a:ext cx="4772460" cy="1075359"/>
          </a:xfrm>
          <a:prstGeom prst="rect">
            <a:avLst/>
          </a:prstGeom>
        </p:spPr>
        <p:txBody>
          <a:bodyPr wrap="none">
            <a:spAutoFit/>
          </a:bodyPr>
          <a:lstStyle/>
          <a:p>
            <a:pPr defTabSz="2920522">
              <a:lnSpc>
                <a:spcPct val="100000"/>
              </a:lnSpc>
              <a:spcBef>
                <a:spcPts val="0"/>
              </a:spcBef>
              <a:defRPr/>
            </a:pPr>
            <a:r>
              <a:rPr lang="en-US" sz="6388" dirty="0">
                <a:solidFill>
                  <a:srgbClr val="1D356F"/>
                </a:solidFill>
                <a:latin typeface="IBM Plex Sans ExtraLight" panose="020B0303050000000000" pitchFamily="34" charset="77"/>
              </a:rPr>
              <a:t>Components</a:t>
            </a:r>
          </a:p>
        </p:txBody>
      </p:sp>
      <p:pic>
        <p:nvPicPr>
          <p:cNvPr id="31" name="Graphic 30" descr="Chess pieces outline">
            <a:extLst>
              <a:ext uri="{FF2B5EF4-FFF2-40B4-BE49-F238E27FC236}">
                <a16:creationId xmlns:a16="http://schemas.microsoft.com/office/drawing/2014/main" id="{E3493683-ECEB-3E4A-AEAF-0D85E01FCF4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43286" y="6852988"/>
            <a:ext cx="1219200" cy="1218072"/>
          </a:xfrm>
          <a:prstGeom prst="rect">
            <a:avLst/>
          </a:prstGeom>
        </p:spPr>
      </p:pic>
    </p:spTree>
    <p:extLst>
      <p:ext uri="{BB962C8B-B14F-4D97-AF65-F5344CB8AC3E}">
        <p14:creationId xmlns:p14="http://schemas.microsoft.com/office/powerpoint/2010/main" val="260740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6" y="3429002"/>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6" y="441962"/>
            <a:ext cx="4953000" cy="1371600"/>
          </a:xfrm>
        </p:spPr>
        <p:txBody>
          <a:bodyPr tIns="0">
            <a:noAutofit/>
          </a:bodyPr>
          <a:lstStyle>
            <a:lvl1pPr>
              <a:defRPr sz="2664">
                <a:solidFill>
                  <a:schemeClr val="accent1"/>
                </a:solidFill>
              </a:defRPr>
            </a:lvl1pPr>
            <a:lvl2pPr>
              <a:defRPr sz="2664">
                <a:solidFill>
                  <a:schemeClr val="accent1"/>
                </a:solidFill>
              </a:defRPr>
            </a:lvl2pPr>
            <a:lvl3pPr>
              <a:defRPr sz="2664">
                <a:solidFill>
                  <a:schemeClr val="accent1"/>
                </a:solidFill>
              </a:defRPr>
            </a:lvl3pPr>
            <a:lvl4pPr>
              <a:defRPr sz="2664">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9" y="12192009"/>
            <a:ext cx="5029202" cy="807718"/>
          </a:xfrm>
        </p:spPr>
        <p:txBody>
          <a:bodyPr tIns="0" anchor="b"/>
          <a:lstStyle>
            <a:lvl1pPr>
              <a:defRPr sz="1332"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Tree>
    <p:extLst>
      <p:ext uri="{BB962C8B-B14F-4D97-AF65-F5344CB8AC3E}">
        <p14:creationId xmlns:p14="http://schemas.microsoft.com/office/powerpoint/2010/main" val="1010092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Data and AI / Watson Advisory / January 2022 / © 2022 IBM Corporation</a:t>
            </a:r>
          </a:p>
        </p:txBody>
      </p:sp>
      <p:pic>
        <p:nvPicPr>
          <p:cNvPr id="6" name="Picture"/>
          <p:cNvPicPr>
            <a:picLocks noChangeAspect="1"/>
          </p:cNvPicPr>
          <p:nvPr userDrawn="1"/>
        </p:nvPicPr>
        <p:blipFill>
          <a:blip r:embed="rId2"/>
          <a:stretch>
            <a:fillRect/>
          </a:stretch>
        </p:blipFill>
        <p:spPr>
          <a:xfrm>
            <a:off x="22383506" y="12513478"/>
            <a:ext cx="1390904" cy="554956"/>
          </a:xfrm>
          <a:prstGeom prst="rect">
            <a:avLst/>
          </a:prstGeom>
        </p:spPr>
      </p:pic>
    </p:spTree>
    <p:extLst>
      <p:ext uri="{BB962C8B-B14F-4D97-AF65-F5344CB8AC3E}">
        <p14:creationId xmlns:p14="http://schemas.microsoft.com/office/powerpoint/2010/main" val="3433654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Data and AI / © 2022 IBM Corporation</a:t>
            </a:r>
          </a:p>
        </p:txBody>
      </p:sp>
      <p:pic>
        <p:nvPicPr>
          <p:cNvPr id="6" name="Picture"/>
          <p:cNvPicPr>
            <a:picLocks noChangeAspect="1"/>
          </p:cNvPicPr>
          <p:nvPr userDrawn="1"/>
        </p:nvPicPr>
        <p:blipFill>
          <a:blip r:embed="rId2"/>
          <a:srcRect/>
          <a:stretch/>
        </p:blipFill>
        <p:spPr>
          <a:xfrm>
            <a:off x="22383503" y="12547341"/>
            <a:ext cx="1390899" cy="554955"/>
          </a:xfrm>
          <a:prstGeom prst="rect">
            <a:avLst/>
          </a:prstGeom>
        </p:spPr>
      </p:pic>
    </p:spTree>
    <p:extLst>
      <p:ext uri="{BB962C8B-B14F-4D97-AF65-F5344CB8AC3E}">
        <p14:creationId xmlns:p14="http://schemas.microsoft.com/office/powerpoint/2010/main" val="1114199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6" y="1220"/>
            <a:ext cx="24356128"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24039294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6" y="1219"/>
            <a:ext cx="24356128"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22300535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9" y="1219"/>
            <a:ext cx="24356123"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42487906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9" y="1220"/>
            <a:ext cx="24356123"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174649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regular">
    <p:bg>
      <p:bgPr>
        <a:solidFill>
          <a:srgbClr val="FFFFFF"/>
        </a:solidFill>
        <a:effectLst/>
      </p:bgPr>
    </p:bg>
    <p:spTree>
      <p:nvGrpSpPr>
        <p:cNvPr id="1" name=""/>
        <p:cNvGrpSpPr/>
        <p:nvPr/>
      </p:nvGrpSpPr>
      <p:grpSpPr>
        <a:xfrm>
          <a:off x="0" y="0"/>
          <a:ext cx="0" cy="0"/>
          <a:chOff x="0" y="0"/>
          <a:chExt cx="0" cy="0"/>
        </a:xfrm>
      </p:grpSpPr>
      <p:sp>
        <p:nvSpPr>
          <p:cNvPr id="88" name="IBM CONFIDENTIAL  |"/>
          <p:cNvSpPr txBox="1"/>
          <p:nvPr/>
        </p:nvSpPr>
        <p:spPr>
          <a:xfrm>
            <a:off x="19957245" y="12961127"/>
            <a:ext cx="3724045" cy="300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spcBef>
                <a:spcPts val="0"/>
              </a:spcBef>
              <a:defRPr sz="1400" spc="280">
                <a:solidFill>
                  <a:srgbClr val="929292"/>
                </a:solidFill>
                <a:latin typeface="IBM Plex Sans Medm"/>
                <a:ea typeface="IBM Plex Sans Medm"/>
                <a:cs typeface="IBM Plex Sans Medm"/>
                <a:sym typeface="IBM Plex Sans Medium"/>
              </a:defRPr>
            </a:lvl1pPr>
          </a:lstStyle>
          <a:p>
            <a:r>
              <a:t>AMEX + IBM CONFIDENTIAL  |</a:t>
            </a:r>
          </a:p>
        </p:txBody>
      </p:sp>
      <p:sp>
        <p:nvSpPr>
          <p:cNvPr id="89" name="Rectangle"/>
          <p:cNvSpPr/>
          <p:nvPr/>
        </p:nvSpPr>
        <p:spPr>
          <a:xfrm>
            <a:off x="-83225" y="-8499"/>
            <a:ext cx="24546438" cy="162871"/>
          </a:xfrm>
          <a:prstGeom prst="rect">
            <a:avLst/>
          </a:prstGeom>
          <a:solidFill>
            <a:srgbClr val="006FCF"/>
          </a:solidFill>
          <a:ln w="12700">
            <a:miter lim="400000"/>
          </a:ln>
        </p:spPr>
        <p:txBody>
          <a:bodyPr lIns="50800" tIns="50800" rIns="50800" bIns="50800" anchor="ctr"/>
          <a:lstStyle/>
          <a:p>
            <a:pPr defTabSz="1371600">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90" name="Slide Number"/>
          <p:cNvSpPr txBox="1">
            <a:spLocks noGrp="1"/>
          </p:cNvSpPr>
          <p:nvPr>
            <p:ph type="sldNum" sz="quarter" idx="2"/>
          </p:nvPr>
        </p:nvSpPr>
        <p:spPr>
          <a:xfrm>
            <a:off x="23482300" y="12961128"/>
            <a:ext cx="368975" cy="300395"/>
          </a:xfrm>
          <a:prstGeom prst="rect">
            <a:avLst/>
          </a:prstGeom>
        </p:spPr>
        <p:txBody>
          <a:bodyPr lIns="35897" tIns="35897" rIns="35897" bIns="35897" anchor="ctr"/>
          <a:lstStyle>
            <a:lvl1pPr defTabSz="825499">
              <a:lnSpc>
                <a:spcPct val="90000"/>
              </a:lnSpc>
              <a:defRPr spc="280">
                <a:solidFill>
                  <a:srgbClr val="929292"/>
                </a:solidFill>
                <a:latin typeface="IBM Plex Sans Medm"/>
                <a:ea typeface="IBM Plex Sans Medm"/>
                <a:cs typeface="IBM Plex Sans Medm"/>
                <a:sym typeface="IBM Plex Sans Medium"/>
              </a:defRPr>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4000"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4286448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2" y="10160"/>
            <a:ext cx="2434241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2591390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0" y="1220"/>
            <a:ext cx="24356120"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3782524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0" y="1219"/>
            <a:ext cx="24356120"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3503" y="12547341"/>
            <a:ext cx="1390899" cy="554955"/>
          </a:xfrm>
          <a:prstGeom prst="rect">
            <a:avLst/>
          </a:prstGeom>
        </p:spPr>
      </p:pic>
    </p:spTree>
    <p:extLst>
      <p:ext uri="{BB962C8B-B14F-4D97-AF65-F5344CB8AC3E}">
        <p14:creationId xmlns:p14="http://schemas.microsoft.com/office/powerpoint/2010/main" val="3377874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746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7030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63493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1670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40"/>
            <a:ext cx="23408459"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6807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8"/>
            <a:ext cx="1483342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91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text (two columns)">
    <p:bg>
      <p:bgPr>
        <a:solidFill>
          <a:srgbClr val="FFFFFF"/>
        </a:solidFill>
        <a:effectLst/>
      </p:bgPr>
    </p:bg>
    <p:spTree>
      <p:nvGrpSpPr>
        <p:cNvPr id="1" name=""/>
        <p:cNvGrpSpPr/>
        <p:nvPr/>
      </p:nvGrpSpPr>
      <p:grpSpPr>
        <a:xfrm>
          <a:off x="0" y="0"/>
          <a:ext cx="0" cy="0"/>
          <a:chOff x="0" y="0"/>
          <a:chExt cx="0" cy="0"/>
        </a:xfrm>
      </p:grpSpPr>
      <p:sp>
        <p:nvSpPr>
          <p:cNvPr id="97" name="Title Text"/>
          <p:cNvSpPr txBox="1">
            <a:spLocks noGrp="1"/>
          </p:cNvSpPr>
          <p:nvPr>
            <p:ph type="title"/>
          </p:nvPr>
        </p:nvSpPr>
        <p:spPr>
          <a:xfrm>
            <a:off x="609600" y="536448"/>
            <a:ext cx="10972800" cy="2558289"/>
          </a:xfrm>
          <a:prstGeom prst="rect">
            <a:avLst/>
          </a:prstGeom>
        </p:spPr>
        <p:txBody>
          <a:bodyPr lIns="0" tIns="0" rIns="0" bIns="0"/>
          <a:lstStyle>
            <a:lvl1pPr defTabSz="1219215">
              <a:lnSpc>
                <a:spcPct val="90000"/>
              </a:lnSpc>
              <a:defRPr sz="6400" b="0" spc="0">
                <a:latin typeface="IBM Plex Sans"/>
                <a:ea typeface="IBM Plex Sans"/>
                <a:cs typeface="IBM Plex Sans"/>
                <a:sym typeface="IBM Plex Sans"/>
              </a:defRPr>
            </a:lvl1pPr>
          </a:lstStyle>
          <a:p>
            <a:r>
              <a:t>Title Text</a:t>
            </a:r>
          </a:p>
        </p:txBody>
      </p:sp>
      <p:sp>
        <p:nvSpPr>
          <p:cNvPr id="98" name="Body Level One…"/>
          <p:cNvSpPr txBox="1">
            <a:spLocks noGrp="1"/>
          </p:cNvSpPr>
          <p:nvPr>
            <p:ph type="body" sz="half" idx="1"/>
          </p:nvPr>
        </p:nvSpPr>
        <p:spPr>
          <a:xfrm>
            <a:off x="609600" y="2999233"/>
            <a:ext cx="10972800" cy="9562254"/>
          </a:xfrm>
          <a:prstGeom prst="rect">
            <a:avLst/>
          </a:prstGeom>
        </p:spPr>
        <p:txBody>
          <a:bodyPr lIns="0" tIns="0" rIns="0" bIns="0"/>
          <a:lstStyle>
            <a:lvl1pPr marL="0" indent="0" defTabSz="1219215">
              <a:lnSpc>
                <a:spcPct val="100000"/>
              </a:lnSpc>
              <a:spcBef>
                <a:spcPts val="0"/>
              </a:spcBef>
              <a:buSzTx/>
              <a:buNone/>
              <a:defRPr sz="3700">
                <a:latin typeface="IBM Plex Sans"/>
                <a:ea typeface="IBM Plex Sans"/>
                <a:cs typeface="IBM Plex Sans"/>
                <a:sym typeface="IBM Plex Sans"/>
              </a:defRPr>
            </a:lvl1pPr>
            <a:lvl2pPr marL="461440" indent="-461440" defTabSz="1219215">
              <a:lnSpc>
                <a:spcPct val="100000"/>
              </a:lnSpc>
              <a:spcBef>
                <a:spcPts val="0"/>
              </a:spcBef>
              <a:buSzPct val="100000"/>
              <a:buChar char="–"/>
              <a:defRPr sz="3700">
                <a:latin typeface="IBM Plex Sans"/>
                <a:ea typeface="IBM Plex Sans"/>
                <a:cs typeface="IBM Plex Sans"/>
                <a:sym typeface="IBM Plex Sans"/>
              </a:defRPr>
            </a:lvl2pPr>
            <a:lvl3pPr marL="1058347" indent="-461440" defTabSz="1219215">
              <a:lnSpc>
                <a:spcPct val="100000"/>
              </a:lnSpc>
              <a:spcBef>
                <a:spcPts val="0"/>
              </a:spcBef>
              <a:buSzPct val="100000"/>
              <a:defRPr sz="3700">
                <a:latin typeface="IBM Plex Sans"/>
                <a:ea typeface="IBM Plex Sans"/>
                <a:cs typeface="IBM Plex Sans"/>
                <a:sym typeface="IBM Plex Sans"/>
              </a:defRPr>
            </a:lvl3pPr>
            <a:lvl4pPr marL="1667954" indent="-448738" defTabSz="1219215">
              <a:lnSpc>
                <a:spcPct val="100000"/>
              </a:lnSpc>
              <a:spcBef>
                <a:spcPts val="0"/>
              </a:spcBef>
              <a:buSzPct val="100000"/>
              <a:buChar char="–"/>
              <a:defRPr sz="3700">
                <a:latin typeface="IBM Plex Sans"/>
                <a:ea typeface="IBM Plex Sans"/>
                <a:cs typeface="IBM Plex Sans"/>
                <a:sym typeface="IBM Plex Sans"/>
              </a:defRPr>
            </a:lvl4pPr>
            <a:lvl5pPr marL="2142093" indent="-461440" defTabSz="1219215">
              <a:lnSpc>
                <a:spcPct val="100000"/>
              </a:lnSpc>
              <a:spcBef>
                <a:spcPts val="0"/>
              </a:spcBef>
              <a:buSzPct val="100000"/>
              <a:buChar char="»"/>
              <a:defRPr sz="3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99" name="Text Placeholder 9"/>
          <p:cNvSpPr>
            <a:spLocks noGrp="1"/>
          </p:cNvSpPr>
          <p:nvPr>
            <p:ph type="body" sz="half" idx="21"/>
          </p:nvPr>
        </p:nvSpPr>
        <p:spPr>
          <a:xfrm>
            <a:off x="12801600" y="2999234"/>
            <a:ext cx="10972800" cy="9562253"/>
          </a:xfrm>
          <a:prstGeom prst="rect">
            <a:avLst/>
          </a:prstGeom>
        </p:spPr>
        <p:txBody>
          <a:bodyPr lIns="0" tIns="0" rIns="0" bIns="0"/>
          <a:lstStyle/>
          <a:p>
            <a:pPr marL="0" indent="0" defTabSz="1219215">
              <a:lnSpc>
                <a:spcPct val="100000"/>
              </a:lnSpc>
              <a:spcBef>
                <a:spcPts val="0"/>
              </a:spcBef>
              <a:buSzTx/>
              <a:buNone/>
              <a:defRPr sz="3700">
                <a:latin typeface="IBM Plex Sans"/>
                <a:ea typeface="IBM Plex Sans"/>
                <a:cs typeface="IBM Plex Sans"/>
                <a:sym typeface="IBM Plex Sans"/>
              </a:defRPr>
            </a:pPr>
            <a:endParaRPr/>
          </a:p>
        </p:txBody>
      </p:sp>
      <p:sp>
        <p:nvSpPr>
          <p:cNvPr id="100" name="Slide Number"/>
          <p:cNvSpPr txBox="1">
            <a:spLocks noGrp="1"/>
          </p:cNvSpPr>
          <p:nvPr>
            <p:ph type="sldNum" sz="quarter" idx="2"/>
          </p:nvPr>
        </p:nvSpPr>
        <p:spPr>
          <a:xfrm>
            <a:off x="22868467" y="12869333"/>
            <a:ext cx="424181" cy="447041"/>
          </a:xfrm>
          <a:prstGeom prst="rect">
            <a:avLst/>
          </a:prstGeom>
        </p:spPr>
        <p:txBody>
          <a:bodyPr lIns="45719" tIns="45719" rIns="45719" bIns="45719" anchor="t"/>
          <a:lstStyle>
            <a:lvl1pPr defTabSz="2438337">
              <a:lnSpc>
                <a:spcPct val="90000"/>
              </a:lnSpc>
              <a:spcBef>
                <a:spcPts val="4500"/>
              </a:spcBef>
              <a:defRPr sz="21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89929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9" y="3316224"/>
            <a:ext cx="1099700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80586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45363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31299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73120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86757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7216" y="536448"/>
            <a:ext cx="10997184"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0148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2015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91738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3079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07" name="Body Level One…"/>
          <p:cNvSpPr txBox="1">
            <a:spLocks noGrp="1"/>
          </p:cNvSpPr>
          <p:nvPr>
            <p:ph type="body" idx="1"/>
          </p:nvPr>
        </p:nvSpPr>
        <p:spPr>
          <a:xfrm>
            <a:off x="1219200" y="2678104"/>
            <a:ext cx="22148800" cy="9684585"/>
          </a:xfrm>
          <a:prstGeom prst="rect">
            <a:avLst/>
          </a:prstGeom>
        </p:spPr>
        <p:txBody>
          <a:bodyPr lIns="0" tIns="0" rIns="0" bIns="0"/>
          <a:lstStyle>
            <a:lvl1pPr marL="0" indent="0" defTabSz="1219215">
              <a:lnSpc>
                <a:spcPct val="100000"/>
              </a:lnSpc>
              <a:spcBef>
                <a:spcPts val="2900"/>
              </a:spcBef>
              <a:buSzTx/>
              <a:buNone/>
              <a:defRPr sz="3700">
                <a:latin typeface="IBM Plex Sans"/>
                <a:ea typeface="IBM Plex Sans"/>
                <a:cs typeface="IBM Plex Sans"/>
                <a:sym typeface="IBM Plex Sans"/>
              </a:defRPr>
            </a:lvl1pPr>
            <a:lvl2pPr marL="461440" indent="-461440" defTabSz="1219215">
              <a:lnSpc>
                <a:spcPct val="100000"/>
              </a:lnSpc>
              <a:spcBef>
                <a:spcPts val="2900"/>
              </a:spcBef>
              <a:buSzPct val="100000"/>
              <a:buChar char="–"/>
              <a:defRPr sz="3700">
                <a:latin typeface="IBM Plex Sans"/>
                <a:ea typeface="IBM Plex Sans"/>
                <a:cs typeface="IBM Plex Sans"/>
                <a:sym typeface="IBM Plex Sans"/>
              </a:defRPr>
            </a:lvl2pPr>
            <a:lvl3pPr marL="1058347" indent="-461440" defTabSz="1219215">
              <a:lnSpc>
                <a:spcPct val="100000"/>
              </a:lnSpc>
              <a:spcBef>
                <a:spcPts val="2900"/>
              </a:spcBef>
              <a:buSzPct val="100000"/>
              <a:defRPr sz="3700">
                <a:latin typeface="IBM Plex Sans"/>
                <a:ea typeface="IBM Plex Sans"/>
                <a:cs typeface="IBM Plex Sans"/>
                <a:sym typeface="IBM Plex Sans"/>
              </a:defRPr>
            </a:lvl3pPr>
            <a:lvl4pPr marL="1667954" indent="-448738" defTabSz="1219215">
              <a:lnSpc>
                <a:spcPct val="100000"/>
              </a:lnSpc>
              <a:spcBef>
                <a:spcPts val="2900"/>
              </a:spcBef>
              <a:buSzPct val="100000"/>
              <a:buChar char="–"/>
              <a:defRPr sz="3700">
                <a:latin typeface="IBM Plex Sans"/>
                <a:ea typeface="IBM Plex Sans"/>
                <a:cs typeface="IBM Plex Sans"/>
                <a:sym typeface="IBM Plex Sans"/>
              </a:defRPr>
            </a:lvl4pPr>
            <a:lvl5pPr marL="2142093" indent="-461440" defTabSz="1219215">
              <a:lnSpc>
                <a:spcPct val="100000"/>
              </a:lnSpc>
              <a:spcBef>
                <a:spcPts val="2900"/>
              </a:spcBef>
              <a:buSzPct val="100000"/>
              <a:buChar char="»"/>
              <a:defRPr sz="3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08" name="Title Text"/>
          <p:cNvSpPr txBox="1">
            <a:spLocks noGrp="1"/>
          </p:cNvSpPr>
          <p:nvPr>
            <p:ph type="title"/>
          </p:nvPr>
        </p:nvSpPr>
        <p:spPr>
          <a:xfrm>
            <a:off x="609600" y="537635"/>
            <a:ext cx="10972800" cy="11976101"/>
          </a:xfrm>
          <a:prstGeom prst="rect">
            <a:avLst/>
          </a:prstGeom>
        </p:spPr>
        <p:txBody>
          <a:bodyPr lIns="0" tIns="0" rIns="0" bIns="0"/>
          <a:lstStyle>
            <a:lvl1pPr defTabSz="1219215">
              <a:lnSpc>
                <a:spcPct val="90000"/>
              </a:lnSpc>
              <a:defRPr sz="6400" b="0" spc="0">
                <a:latin typeface="IBM Plex Sans"/>
                <a:ea typeface="IBM Plex Sans"/>
                <a:cs typeface="IBM Plex Sans"/>
                <a:sym typeface="IBM Plex Sans"/>
              </a:defRPr>
            </a:lvl1pPr>
          </a:lstStyle>
          <a:p>
            <a:r>
              <a:t>Title Text</a:t>
            </a:r>
          </a:p>
        </p:txBody>
      </p:sp>
      <p:sp>
        <p:nvSpPr>
          <p:cNvPr id="109" name="Slide Number"/>
          <p:cNvSpPr txBox="1">
            <a:spLocks noGrp="1"/>
          </p:cNvSpPr>
          <p:nvPr>
            <p:ph type="sldNum" sz="quarter" idx="2"/>
          </p:nvPr>
        </p:nvSpPr>
        <p:spPr>
          <a:xfrm>
            <a:off x="17475200" y="11976100"/>
            <a:ext cx="5689600" cy="736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2000" y="6853769"/>
            <a:ext cx="12192000"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7849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79633" y="6853768"/>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2287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2000"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69"/>
            <a:ext cx="12192000"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01"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79633" y="6845301"/>
            <a:ext cx="109728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204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98334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4000"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000"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003" y="6853769"/>
            <a:ext cx="6096000"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5"/>
            <a:ext cx="6096000"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5"/>
            <a:ext cx="6096000"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2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88000"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00" y="6858000"/>
            <a:ext cx="23164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49643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52872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008"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88366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2000"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05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205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56963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71826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06399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3"/>
            <a:ext cx="4901184"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38752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012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regular">
    <p:bg>
      <p:bgPr>
        <a:solidFill>
          <a:srgbClr val="FFFFFF"/>
        </a:solidFill>
        <a:effectLst/>
      </p:bgPr>
    </p:bg>
    <p:spTree>
      <p:nvGrpSpPr>
        <p:cNvPr id="1" name=""/>
        <p:cNvGrpSpPr/>
        <p:nvPr/>
      </p:nvGrpSpPr>
      <p:grpSpPr>
        <a:xfrm>
          <a:off x="0" y="0"/>
          <a:ext cx="0" cy="0"/>
          <a:chOff x="0" y="0"/>
          <a:chExt cx="0" cy="0"/>
        </a:xfrm>
      </p:grpSpPr>
      <p:sp>
        <p:nvSpPr>
          <p:cNvPr id="116" name="IBM CONFIDENTIAL  |"/>
          <p:cNvSpPr txBox="1"/>
          <p:nvPr/>
        </p:nvSpPr>
        <p:spPr>
          <a:xfrm>
            <a:off x="19957245" y="12961126"/>
            <a:ext cx="3724046" cy="300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929292"/>
                </a:solidFill>
                <a:latin typeface="IBM Plex Sans Medm"/>
                <a:ea typeface="IBM Plex Sans Medm"/>
                <a:cs typeface="IBM Plex Sans Medm"/>
                <a:sym typeface="IBM Plex Sans Medium"/>
              </a:defRPr>
            </a:lvl1pPr>
          </a:lstStyle>
          <a:p>
            <a:r>
              <a:t>AMEX + IBM CONFIDENTIAL  |</a:t>
            </a:r>
          </a:p>
        </p:txBody>
      </p:sp>
      <p:sp>
        <p:nvSpPr>
          <p:cNvPr id="117" name="Rectangle"/>
          <p:cNvSpPr/>
          <p:nvPr/>
        </p:nvSpPr>
        <p:spPr>
          <a:xfrm>
            <a:off x="-83226" y="-8500"/>
            <a:ext cx="24546440" cy="162873"/>
          </a:xfrm>
          <a:prstGeom prst="rect">
            <a:avLst/>
          </a:prstGeom>
          <a:solidFill>
            <a:srgbClr val="006FCF"/>
          </a:solidFill>
          <a:ln w="12700">
            <a:miter lim="400000"/>
          </a:ln>
        </p:spPr>
        <p:txBody>
          <a:bodyPr lIns="33415" tIns="33415" rIns="33415" bIns="33415" anchor="ctr"/>
          <a:lstStyle/>
          <a:p>
            <a:pPr defTabSz="1371600">
              <a:lnSpc>
                <a:spcPct val="100000"/>
              </a:lnSpc>
              <a:spcBef>
                <a:spcPts val="0"/>
              </a:spcBef>
              <a:defRPr sz="3200">
                <a:solidFill>
                  <a:srgbClr val="005491"/>
                </a:solidFill>
                <a:latin typeface="IBM Plex Sans SmBld"/>
                <a:ea typeface="IBM Plex Sans SmBld"/>
                <a:cs typeface="IBM Plex Sans SmBld"/>
                <a:sym typeface="IBM Plex Sans SemiBold"/>
              </a:defRPr>
            </a:pPr>
            <a:endParaRPr/>
          </a:p>
        </p:txBody>
      </p:sp>
      <p:sp>
        <p:nvSpPr>
          <p:cNvPr id="118" name="Slide Number"/>
          <p:cNvSpPr txBox="1">
            <a:spLocks noGrp="1"/>
          </p:cNvSpPr>
          <p:nvPr>
            <p:ph type="sldNum" sz="quarter" idx="2"/>
          </p:nvPr>
        </p:nvSpPr>
        <p:spPr>
          <a:xfrm>
            <a:off x="23482300" y="12961128"/>
            <a:ext cx="368975" cy="300395"/>
          </a:xfrm>
          <a:prstGeom prst="rect">
            <a:avLst/>
          </a:prstGeom>
        </p:spPr>
        <p:txBody>
          <a:bodyPr lIns="35897" tIns="35897" rIns="35897" bIns="35897" anchor="ctr"/>
          <a:lstStyle>
            <a:lvl1pPr defTabSz="825499">
              <a:defRPr spc="280">
                <a:solidFill>
                  <a:srgbClr val="929292"/>
                </a:solidFill>
                <a:latin typeface="IBM Plex Sans Medm"/>
                <a:ea typeface="IBM Plex Sans Medm"/>
                <a:cs typeface="IBM Plex Sans Medm"/>
                <a:sym typeface="IBM Plex Sans Medium"/>
              </a:defRPr>
            </a:lvl1p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8" y="536448"/>
            <a:ext cx="17093003"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48112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42003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9132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36067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59" y="6167695"/>
            <a:ext cx="3460283" cy="1380616"/>
          </a:xfrm>
          <a:prstGeom prst="rect">
            <a:avLst/>
          </a:prstGeom>
        </p:spPr>
      </p:pic>
    </p:spTree>
    <p:extLst>
      <p:ext uri="{BB962C8B-B14F-4D97-AF65-F5344CB8AC3E}">
        <p14:creationId xmlns:p14="http://schemas.microsoft.com/office/powerpoint/2010/main" val="3565526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62" y="6167695"/>
            <a:ext cx="3460277" cy="1380616"/>
          </a:xfrm>
          <a:prstGeom prst="rect">
            <a:avLst/>
          </a:prstGeom>
        </p:spPr>
      </p:pic>
    </p:spTree>
    <p:extLst>
      <p:ext uri="{BB962C8B-B14F-4D97-AF65-F5344CB8AC3E}">
        <p14:creationId xmlns:p14="http://schemas.microsoft.com/office/powerpoint/2010/main" val="3699343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1859" y="6167691"/>
            <a:ext cx="3460283" cy="1380619"/>
          </a:xfrm>
          <a:prstGeom prst="rect">
            <a:avLst/>
          </a:prstGeom>
        </p:spPr>
      </p:pic>
    </p:spTree>
    <p:extLst>
      <p:ext uri="{BB962C8B-B14F-4D97-AF65-F5344CB8AC3E}">
        <p14:creationId xmlns:p14="http://schemas.microsoft.com/office/powerpoint/2010/main" val="34856045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1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3A7B1A-C148-0A4A-A4E9-D0274020F7E6}"/>
              </a:ext>
            </a:extLst>
          </p:cNvPr>
          <p:cNvSpPr>
            <a:spLocks noGrp="1"/>
          </p:cNvSpPr>
          <p:nvPr>
            <p:ph type="dt" sz="half" idx="20"/>
          </p:nvPr>
        </p:nvSpPr>
        <p:spPr/>
        <p:txBody>
          <a:bodyPr/>
          <a:lstStyle/>
          <a:p>
            <a:fld id="{FA735A17-CA8B-4B46-AED5-D37CEA289F71}" type="datetime4">
              <a:rPr lang="en-US" smtClean="0"/>
              <a:t>November 3, 2022</a:t>
            </a:fld>
            <a:endParaRPr lang="en-US" dirty="0"/>
          </a:p>
        </p:txBody>
      </p:sp>
      <p:sp>
        <p:nvSpPr>
          <p:cNvPr id="4" name="Footer Placeholder 3">
            <a:extLst>
              <a:ext uri="{FF2B5EF4-FFF2-40B4-BE49-F238E27FC236}">
                <a16:creationId xmlns:a16="http://schemas.microsoft.com/office/drawing/2014/main" id="{7BF2A7EC-6DBE-1746-8F1C-309AC0CAC77B}"/>
              </a:ext>
            </a:extLst>
          </p:cNvPr>
          <p:cNvSpPr>
            <a:spLocks noGrp="1"/>
          </p:cNvSpPr>
          <p:nvPr>
            <p:ph type="ftr" sz="quarter" idx="21"/>
          </p:nvPr>
        </p:nvSpPr>
        <p:spPr/>
        <p:txBody>
          <a:bodyPr/>
          <a:lstStyle/>
          <a:p>
            <a:r>
              <a:rPr lang="en-US"/>
              <a:t>© IBM Corporation 2022</a:t>
            </a:r>
          </a:p>
        </p:txBody>
      </p:sp>
      <p:sp>
        <p:nvSpPr>
          <p:cNvPr id="5" name="Slide Number Placeholder 4">
            <a:extLst>
              <a:ext uri="{FF2B5EF4-FFF2-40B4-BE49-F238E27FC236}">
                <a16:creationId xmlns:a16="http://schemas.microsoft.com/office/drawing/2014/main" id="{26B50C45-5562-1B49-B076-421B56F6D3CC}"/>
              </a:ext>
            </a:extLst>
          </p:cNvPr>
          <p:cNvSpPr>
            <a:spLocks noGrp="1"/>
          </p:cNvSpPr>
          <p:nvPr>
            <p:ph type="sldNum" sz="quarter" idx="22"/>
          </p:nvPr>
        </p:nvSpPr>
        <p:spPr/>
        <p:txBody>
          <a:bodyPr/>
          <a:lstStyle/>
          <a:p>
            <a:fld id="{2F7B207E-AEF2-F04B-9FB9-DD8F26DCA1E5}" type="slidenum">
              <a:rPr lang="en-US" smtClean="0"/>
              <a:pPr/>
              <a:t>‹#›</a:t>
            </a:fld>
            <a:endParaRPr lang="en-US" dirty="0"/>
          </a:p>
        </p:txBody>
      </p:sp>
    </p:spTree>
    <p:extLst>
      <p:ext uri="{BB962C8B-B14F-4D97-AF65-F5344CB8AC3E}">
        <p14:creationId xmlns:p14="http://schemas.microsoft.com/office/powerpoint/2010/main" val="12926623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706E-B0AA-0548-B0C1-7C9DB2DEC1CA}"/>
              </a:ext>
            </a:extLst>
          </p:cNvPr>
          <p:cNvSpPr>
            <a:spLocks noGrp="1"/>
          </p:cNvSpPr>
          <p:nvPr>
            <p:ph type="title"/>
          </p:nvPr>
        </p:nvSpPr>
        <p:spPr>
          <a:xfrm>
            <a:off x="1663701" y="3419479"/>
            <a:ext cx="21031200" cy="5705475"/>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DC5FAF1-4D97-3A4D-91B8-FA7A25F7D9A1}"/>
              </a:ext>
            </a:extLst>
          </p:cNvPr>
          <p:cNvSpPr>
            <a:spLocks noGrp="1"/>
          </p:cNvSpPr>
          <p:nvPr>
            <p:ph type="body" idx="1"/>
          </p:nvPr>
        </p:nvSpPr>
        <p:spPr>
          <a:xfrm>
            <a:off x="1663701" y="9178928"/>
            <a:ext cx="21031200" cy="3000373"/>
          </a:xfrm>
        </p:spPr>
        <p:txBody>
          <a:bodyPr/>
          <a:lstStyle>
            <a:lvl1pPr marL="0" indent="0">
              <a:buNone/>
              <a:defRPr sz="4800">
                <a:solidFill>
                  <a:schemeClr val="tx1">
                    <a:tint val="75000"/>
                  </a:schemeClr>
                </a:solidFill>
              </a:defRPr>
            </a:lvl1pPr>
            <a:lvl2pPr marL="914411" indent="0">
              <a:buNone/>
              <a:defRPr sz="4000">
                <a:solidFill>
                  <a:schemeClr val="tx1">
                    <a:tint val="75000"/>
                  </a:schemeClr>
                </a:solidFill>
              </a:defRPr>
            </a:lvl2pPr>
            <a:lvl3pPr marL="1828823" indent="0">
              <a:buNone/>
              <a:defRPr sz="3600">
                <a:solidFill>
                  <a:schemeClr val="tx1">
                    <a:tint val="75000"/>
                  </a:schemeClr>
                </a:solidFill>
              </a:defRPr>
            </a:lvl3pPr>
            <a:lvl4pPr marL="2743234" indent="0">
              <a:buNone/>
              <a:defRPr sz="3200">
                <a:solidFill>
                  <a:schemeClr val="tx1">
                    <a:tint val="75000"/>
                  </a:schemeClr>
                </a:solidFill>
              </a:defRPr>
            </a:lvl4pPr>
            <a:lvl5pPr marL="3657646" indent="0">
              <a:buNone/>
              <a:defRPr sz="3200">
                <a:solidFill>
                  <a:schemeClr val="tx1">
                    <a:tint val="75000"/>
                  </a:schemeClr>
                </a:solidFill>
              </a:defRPr>
            </a:lvl5pPr>
            <a:lvl6pPr marL="4572057" indent="0">
              <a:buNone/>
              <a:defRPr sz="3200">
                <a:solidFill>
                  <a:schemeClr val="tx1">
                    <a:tint val="75000"/>
                  </a:schemeClr>
                </a:solidFill>
              </a:defRPr>
            </a:lvl6pPr>
            <a:lvl7pPr marL="5486469" indent="0">
              <a:buNone/>
              <a:defRPr sz="3200">
                <a:solidFill>
                  <a:schemeClr val="tx1">
                    <a:tint val="75000"/>
                  </a:schemeClr>
                </a:solidFill>
              </a:defRPr>
            </a:lvl7pPr>
            <a:lvl8pPr marL="6400880" indent="0">
              <a:buNone/>
              <a:defRPr sz="3200">
                <a:solidFill>
                  <a:schemeClr val="tx1">
                    <a:tint val="75000"/>
                  </a:schemeClr>
                </a:solidFill>
              </a:defRPr>
            </a:lvl8pPr>
            <a:lvl9pPr marL="7315291"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8AAEF4-EBB4-704F-94C7-1C4B650F1D32}"/>
              </a:ext>
            </a:extLst>
          </p:cNvPr>
          <p:cNvSpPr>
            <a:spLocks noGrp="1"/>
          </p:cNvSpPr>
          <p:nvPr>
            <p:ph type="dt" sz="half" idx="10"/>
          </p:nvPr>
        </p:nvSpPr>
        <p:spPr/>
        <p:txBody>
          <a:bodyPr/>
          <a:lstStyle/>
          <a:p>
            <a:fld id="{460C2667-1582-274E-A728-F2CFEDA76497}" type="datetimeFigureOut">
              <a:rPr lang="en-US" smtClean="0"/>
              <a:t>11/3/22</a:t>
            </a:fld>
            <a:endParaRPr lang="en-US"/>
          </a:p>
        </p:txBody>
      </p:sp>
      <p:sp>
        <p:nvSpPr>
          <p:cNvPr id="5" name="Footer Placeholder 4">
            <a:extLst>
              <a:ext uri="{FF2B5EF4-FFF2-40B4-BE49-F238E27FC236}">
                <a16:creationId xmlns:a16="http://schemas.microsoft.com/office/drawing/2014/main" id="{9D76B2E6-8524-4346-AEAD-779CDFEC5051}"/>
              </a:ext>
            </a:extLst>
          </p:cNvPr>
          <p:cNvSpPr>
            <a:spLocks noGrp="1"/>
          </p:cNvSpPr>
          <p:nvPr>
            <p:ph type="ftr" sz="quarter" idx="11"/>
          </p:nvPr>
        </p:nvSpPr>
        <p:spPr>
          <a:xfrm>
            <a:off x="13106403" y="12712701"/>
            <a:ext cx="8229600" cy="730251"/>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934DC7-801A-4741-9081-7204855DADEE}"/>
              </a:ext>
            </a:extLst>
          </p:cNvPr>
          <p:cNvSpPr>
            <a:spLocks noGrp="1"/>
          </p:cNvSpPr>
          <p:nvPr>
            <p:ph type="sldNum" sz="quarter" idx="12"/>
          </p:nvPr>
        </p:nvSpPr>
        <p:spPr>
          <a:xfrm>
            <a:off x="17221200" y="12712701"/>
            <a:ext cx="5486400" cy="730251"/>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2925125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609601" y="543419"/>
            <a:ext cx="10972803" cy="11944917"/>
          </a:xfrm>
        </p:spPr>
        <p:txBody>
          <a:bodyPr/>
          <a:lstStyle>
            <a:lvl1pPr>
              <a:lnSpc>
                <a:spcPct val="90000"/>
              </a:lnSpc>
              <a:defRPr sz="6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68635" y="11510727"/>
            <a:ext cx="1828800" cy="1694691"/>
          </a:xfrm>
          <a:prstGeom prst="rect">
            <a:avLst/>
          </a:prstGeom>
        </p:spPr>
      </p:pic>
    </p:spTree>
    <p:extLst>
      <p:ext uri="{BB962C8B-B14F-4D97-AF65-F5344CB8AC3E}">
        <p14:creationId xmlns:p14="http://schemas.microsoft.com/office/powerpoint/2010/main" val="401556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5.emf"/><Relationship Id="rId5" Type="http://schemas.openxmlformats.org/officeDocument/2006/relationships/slideLayout" Target="../slideLayouts/slideLayout41.xml"/><Relationship Id="rId10" Type="http://schemas.openxmlformats.org/officeDocument/2006/relationships/oleObject" Target="../embeddings/oleObject1.bin"/><Relationship Id="rId4" Type="http://schemas.openxmlformats.org/officeDocument/2006/relationships/slideLayout" Target="../slideLayouts/slideLayout40.xml"/><Relationship Id="rId9"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9.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theme" Target="../theme/theme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41"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theme" Target="../theme/theme7.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8" Type="http://schemas.openxmlformats.org/officeDocument/2006/relationships/slideLayout" Target="../slideLayouts/slideLayout106.xml"/><Relationship Id="rId3"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6FCE"/>
        </a:solidFill>
        <a:effectLst/>
      </p:bgPr>
    </p:bg>
    <p:spTree>
      <p:nvGrpSpPr>
        <p:cNvPr id="1" name=""/>
        <p:cNvGrpSpPr/>
        <p:nvPr/>
      </p:nvGrpSpPr>
      <p:grpSpPr>
        <a:xfrm>
          <a:off x="0" y="0"/>
          <a:ext cx="0" cy="0"/>
          <a:chOff x="0" y="0"/>
          <a:chExt cx="0" cy="0"/>
        </a:xfrm>
      </p:grpSpPr>
      <p:sp>
        <p:nvSpPr>
          <p:cNvPr id="2" name="IBM CONFIDENTIAL  |"/>
          <p:cNvSpPr txBox="1"/>
          <p:nvPr/>
        </p:nvSpPr>
        <p:spPr>
          <a:xfrm>
            <a:off x="19957245" y="12961127"/>
            <a:ext cx="3724044" cy="3003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897" tIns="35897" rIns="35897" bIns="35897" anchor="ctr">
            <a:spAutoFit/>
          </a:bodyPr>
          <a:lstStyle>
            <a:lvl1pPr defTabSz="825499">
              <a:lnSpc>
                <a:spcPct val="100000"/>
              </a:lnSpc>
              <a:spcBef>
                <a:spcPts val="0"/>
              </a:spcBef>
              <a:defRPr sz="1400" spc="280">
                <a:solidFill>
                  <a:srgbClr val="FFFFFF"/>
                </a:solidFill>
                <a:latin typeface="IBM Plex Sans"/>
                <a:ea typeface="IBM Plex Sans"/>
                <a:cs typeface="IBM Plex Sans"/>
                <a:sym typeface="IBM Plex Sans"/>
              </a:defRPr>
            </a:lvl1pPr>
          </a:lstStyle>
          <a:p>
            <a:r>
              <a:t>AMEX + IBM CONFIDENTIAL  |</a:t>
            </a:r>
          </a:p>
        </p:txBody>
      </p:sp>
      <p:sp>
        <p:nvSpPr>
          <p:cNvPr id="3" name="Slide Number"/>
          <p:cNvSpPr txBox="1">
            <a:spLocks noGrp="1"/>
          </p:cNvSpPr>
          <p:nvPr>
            <p:ph type="sldNum" sz="quarter" idx="2"/>
          </p:nvPr>
        </p:nvSpPr>
        <p:spPr>
          <a:xfrm>
            <a:off x="23468888" y="12946225"/>
            <a:ext cx="327661" cy="330201"/>
          </a:xfrm>
          <a:prstGeom prst="rect">
            <a:avLst/>
          </a:prstGeom>
          <a:ln w="12700">
            <a:miter lim="400000"/>
          </a:ln>
        </p:spPr>
        <p:txBody>
          <a:bodyPr wrap="none" lIns="50800" tIns="50800" rIns="50800" bIns="50800" anchor="b">
            <a:spAutoFit/>
          </a:bodyPr>
          <a:lstStyle>
            <a:lvl1pPr defTabSz="584200">
              <a:lnSpc>
                <a:spcPct val="100000"/>
              </a:lnSpc>
              <a:spcBef>
                <a:spcPts val="0"/>
              </a:spcBef>
              <a:defRPr sz="1400">
                <a:solidFill>
                  <a:srgbClr val="FFFFFF"/>
                </a:solidFill>
                <a:latin typeface="IBM Plex Sans"/>
                <a:ea typeface="IBM Plex Sans"/>
                <a:cs typeface="IBM Plex Sans"/>
                <a:sym typeface="IBM Plex Sans"/>
              </a:defRPr>
            </a:lvl1pPr>
          </a:lstStyle>
          <a:p>
            <a:fld id="{86CB4B4D-7CA3-9044-876B-883B54F8677D}" type="slidenum">
              <a:t>‹#›</a:t>
            </a:fld>
            <a:endParaRPr/>
          </a:p>
        </p:txBody>
      </p:sp>
      <p:sp>
        <p:nvSpPr>
          <p:cNvPr id="4" name="Slide Title"/>
          <p:cNvSpPr txBox="1">
            <a:spLocks noGrp="1"/>
          </p:cNvSpPr>
          <p:nvPr>
            <p:ph type="title" hasCustomPrompt="1"/>
          </p:nvPr>
        </p:nvSpPr>
        <p:spPr>
          <a:xfrm>
            <a:off x="1206500" y="1079500"/>
            <a:ext cx="21971000" cy="1434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5"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80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1pPr>
      <a:lvl2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2pPr>
      <a:lvl3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3pPr>
      <a:lvl4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4pPr>
      <a:lvl5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5pPr>
      <a:lvl6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6pPr>
      <a:lvl7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7pPr>
      <a:lvl8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8pPr>
      <a:lvl9pPr marL="0" marR="0" indent="0" algn="l"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IBM Plex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143002"/>
            <a:ext cx="10972800" cy="1905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762000" y="3429002"/>
            <a:ext cx="10972800" cy="8763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4513934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l" defTabSz="1828754" rtl="0" eaLnBrk="1" latinLnBrk="0" hangingPunct="1">
        <a:lnSpc>
          <a:spcPct val="90000"/>
        </a:lnSpc>
        <a:spcBef>
          <a:spcPct val="0"/>
        </a:spcBef>
        <a:buNone/>
        <a:defRPr sz="6000" b="0" i="0" kern="1200">
          <a:solidFill>
            <a:schemeClr val="tx1"/>
          </a:solidFill>
          <a:latin typeface="IBM Plex Sans" charset="0"/>
          <a:ea typeface="IBM Plex Sans" charset="0"/>
          <a:cs typeface="IBM Plex Sans" charset="0"/>
        </a:defRPr>
      </a:lvl1pPr>
    </p:titleStyle>
    <p:bodyStyle>
      <a:lvl1pPr marL="0" indent="0" algn="l" defTabSz="1828754" rtl="0" eaLnBrk="1" latinLnBrk="0" hangingPunct="1">
        <a:lnSpc>
          <a:spcPct val="105000"/>
        </a:lnSpc>
        <a:spcBef>
          <a:spcPts val="1000"/>
        </a:spcBef>
        <a:buFontTx/>
        <a:buNone/>
        <a:tabLst/>
        <a:defRPr sz="3334" b="0" i="0" kern="1200">
          <a:solidFill>
            <a:schemeClr val="tx1"/>
          </a:solidFill>
          <a:latin typeface="IBM Plex Sans" charset="0"/>
          <a:ea typeface="IBM Plex Sans" charset="0"/>
          <a:cs typeface="IBM Plex Sans" charset="0"/>
        </a:defRPr>
      </a:lvl1pPr>
      <a:lvl2pPr marL="380990" indent="-380990" algn="l" defTabSz="1828754" rtl="0" eaLnBrk="1" latinLnBrk="0" hangingPunct="1">
        <a:lnSpc>
          <a:spcPct val="105000"/>
        </a:lnSpc>
        <a:spcBef>
          <a:spcPts val="1000"/>
        </a:spcBef>
        <a:buFont typeface="Wingdings" panose="05000000000000000000" pitchFamily="2" charset="2"/>
        <a:buChar char="§"/>
        <a:defRPr lang="en-US" sz="3334" b="0" i="0" kern="1200" dirty="0" smtClean="0">
          <a:solidFill>
            <a:schemeClr val="tx1"/>
          </a:solidFill>
          <a:latin typeface="IBM Plex Sans" charset="0"/>
          <a:ea typeface="IBM Plex Sans" charset="0"/>
          <a:cs typeface="IBM Plex Sans" charset="0"/>
        </a:defRPr>
      </a:lvl2pPr>
      <a:lvl3pPr marL="761980" indent="-380990" algn="l" defTabSz="1828754" rtl="0" eaLnBrk="1" latinLnBrk="0" hangingPunct="1">
        <a:lnSpc>
          <a:spcPct val="105000"/>
        </a:lnSpc>
        <a:spcBef>
          <a:spcPts val="1000"/>
        </a:spcBef>
        <a:buSzPct val="80000"/>
        <a:buFont typeface="Arial" panose="020B0604020202020204" pitchFamily="34" charset="0"/>
        <a:buChar char="–"/>
        <a:defRPr lang="en-US" sz="3334" b="0" i="0" kern="1200" dirty="0" smtClean="0">
          <a:solidFill>
            <a:schemeClr val="tx1"/>
          </a:solidFill>
          <a:latin typeface="IBM Plex Sans" charset="0"/>
          <a:ea typeface="IBM Plex Sans" charset="0"/>
          <a:cs typeface="IBM Plex Sans" charset="0"/>
        </a:defRPr>
      </a:lvl3pPr>
      <a:lvl4pPr marL="1142972" indent="-380990" algn="l" defTabSz="1828754" rtl="0" eaLnBrk="1" latinLnBrk="0" hangingPunct="1">
        <a:lnSpc>
          <a:spcPct val="105000"/>
        </a:lnSpc>
        <a:spcBef>
          <a:spcPts val="1000"/>
        </a:spcBef>
        <a:buFont typeface="Arial" panose="020B0604020202020204" pitchFamily="34" charset="0"/>
        <a:buChar char="•"/>
        <a:defRPr lang="en-US" sz="3334" b="0" i="0" kern="1200" dirty="0" smtClean="0">
          <a:solidFill>
            <a:schemeClr val="tx1"/>
          </a:solidFill>
          <a:latin typeface="IBM Plex Sans" charset="0"/>
          <a:ea typeface="IBM Plex Sans" charset="0"/>
          <a:cs typeface="IBM Plex Sans" charset="0"/>
        </a:defRPr>
      </a:lvl4pPr>
      <a:lvl5pPr marL="1523962" indent="-380990" algn="l" defTabSz="1828754" rtl="0" eaLnBrk="1" latinLnBrk="0" hangingPunct="1">
        <a:lnSpc>
          <a:spcPct val="105000"/>
        </a:lnSpc>
        <a:spcBef>
          <a:spcPts val="1000"/>
        </a:spcBef>
        <a:buSzPct val="80000"/>
        <a:buFont typeface="Arial" panose="020B0604020202020204" pitchFamily="34" charset="0"/>
        <a:buChar char="–"/>
        <a:defRPr lang="en-US" sz="3334" b="0" i="0" kern="1200" dirty="0">
          <a:solidFill>
            <a:schemeClr val="tx1"/>
          </a:solidFill>
          <a:latin typeface="IBM Plex Sans" charset="0"/>
          <a:ea typeface="IBM Plex Sans" charset="0"/>
          <a:cs typeface="IBM Plex Sans" charset="0"/>
        </a:defRPr>
      </a:lvl5pPr>
      <a:lvl6pPr marL="5029074"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2"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8"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4" rtl="0" eaLnBrk="1" latinLnBrk="0" hangingPunct="1">
        <a:defRPr sz="3600" kern="1200">
          <a:solidFill>
            <a:schemeClr val="tx1"/>
          </a:solidFill>
          <a:latin typeface="+mn-lt"/>
          <a:ea typeface="+mn-ea"/>
          <a:cs typeface="+mn-cs"/>
        </a:defRPr>
      </a:lvl1pPr>
      <a:lvl2pPr marL="914378" algn="l" defTabSz="1828754" rtl="0" eaLnBrk="1" latinLnBrk="0" hangingPunct="1">
        <a:defRPr sz="3600" kern="1200">
          <a:solidFill>
            <a:schemeClr val="tx1"/>
          </a:solidFill>
          <a:latin typeface="+mn-lt"/>
          <a:ea typeface="+mn-ea"/>
          <a:cs typeface="+mn-cs"/>
        </a:defRPr>
      </a:lvl2pPr>
      <a:lvl3pPr marL="1828754" algn="l" defTabSz="1828754" rtl="0" eaLnBrk="1" latinLnBrk="0" hangingPunct="1">
        <a:defRPr sz="3600" kern="1200">
          <a:solidFill>
            <a:schemeClr val="tx1"/>
          </a:solidFill>
          <a:latin typeface="+mn-lt"/>
          <a:ea typeface="+mn-ea"/>
          <a:cs typeface="+mn-cs"/>
        </a:defRPr>
      </a:lvl3pPr>
      <a:lvl4pPr marL="2743132" algn="l" defTabSz="1828754" rtl="0" eaLnBrk="1" latinLnBrk="0" hangingPunct="1">
        <a:defRPr sz="3600" kern="1200">
          <a:solidFill>
            <a:schemeClr val="tx1"/>
          </a:solidFill>
          <a:latin typeface="+mn-lt"/>
          <a:ea typeface="+mn-ea"/>
          <a:cs typeface="+mn-cs"/>
        </a:defRPr>
      </a:lvl4pPr>
      <a:lvl5pPr marL="3657508" algn="l" defTabSz="1828754" rtl="0" eaLnBrk="1" latinLnBrk="0" hangingPunct="1">
        <a:defRPr sz="3600" kern="1200">
          <a:solidFill>
            <a:schemeClr val="tx1"/>
          </a:solidFill>
          <a:latin typeface="+mn-lt"/>
          <a:ea typeface="+mn-ea"/>
          <a:cs typeface="+mn-cs"/>
        </a:defRPr>
      </a:lvl5pPr>
      <a:lvl6pPr marL="4571886" algn="l" defTabSz="1828754" rtl="0" eaLnBrk="1" latinLnBrk="0" hangingPunct="1">
        <a:defRPr sz="3600" kern="1200">
          <a:solidFill>
            <a:schemeClr val="tx1"/>
          </a:solidFill>
          <a:latin typeface="+mn-lt"/>
          <a:ea typeface="+mn-ea"/>
          <a:cs typeface="+mn-cs"/>
        </a:defRPr>
      </a:lvl6pPr>
      <a:lvl7pPr marL="5486262" algn="l" defTabSz="1828754" rtl="0" eaLnBrk="1" latinLnBrk="0" hangingPunct="1">
        <a:defRPr sz="3600" kern="1200">
          <a:solidFill>
            <a:schemeClr val="tx1"/>
          </a:solidFill>
          <a:latin typeface="+mn-lt"/>
          <a:ea typeface="+mn-ea"/>
          <a:cs typeface="+mn-cs"/>
        </a:defRPr>
      </a:lvl7pPr>
      <a:lvl8pPr marL="6400640" algn="l" defTabSz="1828754" rtl="0" eaLnBrk="1" latinLnBrk="0" hangingPunct="1">
        <a:defRPr sz="3600" kern="1200">
          <a:solidFill>
            <a:schemeClr val="tx1"/>
          </a:solidFill>
          <a:latin typeface="+mn-lt"/>
          <a:ea typeface="+mn-ea"/>
          <a:cs typeface="+mn-cs"/>
        </a:defRPr>
      </a:lvl8pPr>
      <a:lvl9pPr marL="7315018" algn="l" defTabSz="1828754"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143000"/>
            <a:ext cx="10972800" cy="1905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762000" y="3429000"/>
            <a:ext cx="10972800" cy="87630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2"/>
          <p:cNvSpPr txBox="1">
            <a:spLocks/>
          </p:cNvSpPr>
          <p:nvPr userDrawn="1"/>
        </p:nvSpPr>
        <p:spPr>
          <a:xfrm>
            <a:off x="758097" y="13156320"/>
            <a:ext cx="546466" cy="365084"/>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4" b="0" i="0" smtClean="0">
                <a:solidFill>
                  <a:schemeClr val="bg2"/>
                </a:solidFill>
                <a:latin typeface="IBM Plex Sans" charset="0"/>
                <a:ea typeface="IBM Plex Sans" charset="0"/>
                <a:cs typeface="IBM Plex Sans" charset="0"/>
              </a:rPr>
              <a:pPr algn="l"/>
              <a:t>‹#›</a:t>
            </a:fld>
            <a:endParaRPr lang="en-US" sz="1334"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73606907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hf sldNum="0" hdr="0" ftr="0" dt="0"/>
  <p:txStyles>
    <p:titleStyle>
      <a:lvl1pPr algn="l" defTabSz="1828726" rtl="0" eaLnBrk="1" latinLnBrk="0" hangingPunct="1">
        <a:lnSpc>
          <a:spcPct val="90000"/>
        </a:lnSpc>
        <a:spcBef>
          <a:spcPct val="0"/>
        </a:spcBef>
        <a:buNone/>
        <a:defRPr sz="6000" b="0" i="0" kern="1200">
          <a:solidFill>
            <a:schemeClr val="bg2"/>
          </a:solidFill>
          <a:latin typeface="IBM Plex Sans" charset="0"/>
          <a:ea typeface="IBM Plex Sans" charset="0"/>
          <a:cs typeface="IBM Plex Sans" charset="0"/>
        </a:defRPr>
      </a:lvl1pPr>
    </p:titleStyle>
    <p:bodyStyle>
      <a:lvl1pPr marL="0" indent="0" algn="l" defTabSz="1828726" rtl="0" eaLnBrk="1" latinLnBrk="0" hangingPunct="1">
        <a:lnSpc>
          <a:spcPct val="105000"/>
        </a:lnSpc>
        <a:spcBef>
          <a:spcPts val="1000"/>
        </a:spcBef>
        <a:buFontTx/>
        <a:buNone/>
        <a:tabLst/>
        <a:defRPr sz="3334" b="0" i="0" kern="1200">
          <a:solidFill>
            <a:schemeClr val="bg2"/>
          </a:solidFill>
          <a:latin typeface="IBM Plex Sans" charset="0"/>
          <a:ea typeface="IBM Plex Sans" charset="0"/>
          <a:cs typeface="IBM Plex Sans" charset="0"/>
        </a:defRPr>
      </a:lvl1pPr>
      <a:lvl2pPr marL="380984" indent="-380984" algn="l" defTabSz="1828726" rtl="0" eaLnBrk="1" latinLnBrk="0" hangingPunct="1">
        <a:lnSpc>
          <a:spcPct val="105000"/>
        </a:lnSpc>
        <a:spcBef>
          <a:spcPts val="1000"/>
        </a:spcBef>
        <a:buFont typeface="Wingdings" panose="05000000000000000000" pitchFamily="2" charset="2"/>
        <a:buChar char="§"/>
        <a:defRPr sz="3334" b="0" i="0" kern="1200">
          <a:solidFill>
            <a:schemeClr val="bg2"/>
          </a:solidFill>
          <a:latin typeface="IBM Plex Sans" charset="0"/>
          <a:ea typeface="IBM Plex Sans" charset="0"/>
          <a:cs typeface="IBM Plex Sans" charset="0"/>
        </a:defRPr>
      </a:lvl2pPr>
      <a:lvl3pPr marL="761970" indent="-380984" algn="l" defTabSz="1828726" rtl="0" eaLnBrk="1" latinLnBrk="0" hangingPunct="1">
        <a:lnSpc>
          <a:spcPct val="105000"/>
        </a:lnSpc>
        <a:spcBef>
          <a:spcPts val="1000"/>
        </a:spcBef>
        <a:buSzPct val="80000"/>
        <a:buFont typeface="Arial" panose="020B0604020202020204" pitchFamily="34" charset="0"/>
        <a:buChar char="–"/>
        <a:defRPr sz="3334" b="0" i="0" kern="1200">
          <a:solidFill>
            <a:schemeClr val="bg2"/>
          </a:solidFill>
          <a:latin typeface="IBM Plex Sans" charset="0"/>
          <a:ea typeface="IBM Plex Sans" charset="0"/>
          <a:cs typeface="IBM Plex Sans" charset="0"/>
        </a:defRPr>
      </a:lvl3pPr>
      <a:lvl4pPr marL="1142954" indent="-380984" algn="l" defTabSz="1828726" rtl="0" eaLnBrk="1" latinLnBrk="0" hangingPunct="1">
        <a:lnSpc>
          <a:spcPct val="105000"/>
        </a:lnSpc>
        <a:spcBef>
          <a:spcPts val="1000"/>
        </a:spcBef>
        <a:buFont typeface="Arial" panose="020B0604020202020204" pitchFamily="34" charset="0"/>
        <a:buChar char="•"/>
        <a:defRPr sz="3334" b="0" i="0" kern="1200">
          <a:solidFill>
            <a:schemeClr val="bg2"/>
          </a:solidFill>
          <a:latin typeface="IBM Plex Sans" charset="0"/>
          <a:ea typeface="IBM Plex Sans" charset="0"/>
          <a:cs typeface="IBM Plex Sans" charset="0"/>
        </a:defRPr>
      </a:lvl4pPr>
      <a:lvl5pPr marL="1523940" indent="-380984" algn="l" defTabSz="1828726" rtl="0" eaLnBrk="1" latinLnBrk="0" hangingPunct="1">
        <a:lnSpc>
          <a:spcPct val="105000"/>
        </a:lnSpc>
        <a:spcBef>
          <a:spcPts val="1000"/>
        </a:spcBef>
        <a:buSzPct val="80000"/>
        <a:buFont typeface="Arial" panose="020B0604020202020204" pitchFamily="34" charset="0"/>
        <a:buChar char="–"/>
        <a:defRPr sz="3334" b="0" i="0" kern="1200">
          <a:solidFill>
            <a:schemeClr val="bg2"/>
          </a:solidFill>
          <a:latin typeface="IBM Plex Sans" charset="0"/>
          <a:ea typeface="IBM Plex Sans" charset="0"/>
          <a:cs typeface="IBM Plex Sans" charset="0"/>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26" rtl="0" eaLnBrk="1" latinLnBrk="0" hangingPunct="1">
        <a:defRPr sz="3600" kern="1200">
          <a:solidFill>
            <a:schemeClr val="tx1"/>
          </a:solidFill>
          <a:latin typeface="+mn-lt"/>
          <a:ea typeface="+mn-ea"/>
          <a:cs typeface="+mn-cs"/>
        </a:defRPr>
      </a:lvl1pPr>
      <a:lvl2pPr marL="914364" algn="l" defTabSz="1828726" rtl="0" eaLnBrk="1" latinLnBrk="0" hangingPunct="1">
        <a:defRPr sz="3600" kern="1200">
          <a:solidFill>
            <a:schemeClr val="tx1"/>
          </a:solidFill>
          <a:latin typeface="+mn-lt"/>
          <a:ea typeface="+mn-ea"/>
          <a:cs typeface="+mn-cs"/>
        </a:defRPr>
      </a:lvl2pPr>
      <a:lvl3pPr marL="1828726" algn="l" defTabSz="1828726" rtl="0" eaLnBrk="1" latinLnBrk="0" hangingPunct="1">
        <a:defRPr sz="3600" kern="1200">
          <a:solidFill>
            <a:schemeClr val="tx1"/>
          </a:solidFill>
          <a:latin typeface="+mn-lt"/>
          <a:ea typeface="+mn-ea"/>
          <a:cs typeface="+mn-cs"/>
        </a:defRPr>
      </a:lvl3pPr>
      <a:lvl4pPr marL="2743090" algn="l" defTabSz="1828726" rtl="0" eaLnBrk="1" latinLnBrk="0" hangingPunct="1">
        <a:defRPr sz="3600" kern="1200">
          <a:solidFill>
            <a:schemeClr val="tx1"/>
          </a:solidFill>
          <a:latin typeface="+mn-lt"/>
          <a:ea typeface="+mn-ea"/>
          <a:cs typeface="+mn-cs"/>
        </a:defRPr>
      </a:lvl4pPr>
      <a:lvl5pPr marL="3657454" algn="l" defTabSz="1828726" rtl="0" eaLnBrk="1" latinLnBrk="0" hangingPunct="1">
        <a:defRPr sz="3600" kern="1200">
          <a:solidFill>
            <a:schemeClr val="tx1"/>
          </a:solidFill>
          <a:latin typeface="+mn-lt"/>
          <a:ea typeface="+mn-ea"/>
          <a:cs typeface="+mn-cs"/>
        </a:defRPr>
      </a:lvl5pPr>
      <a:lvl6pPr marL="4571818" algn="l" defTabSz="1828726" rtl="0" eaLnBrk="1" latinLnBrk="0" hangingPunct="1">
        <a:defRPr sz="3600" kern="1200">
          <a:solidFill>
            <a:schemeClr val="tx1"/>
          </a:solidFill>
          <a:latin typeface="+mn-lt"/>
          <a:ea typeface="+mn-ea"/>
          <a:cs typeface="+mn-cs"/>
        </a:defRPr>
      </a:lvl6pPr>
      <a:lvl7pPr marL="5486180" algn="l" defTabSz="1828726" rtl="0" eaLnBrk="1" latinLnBrk="0" hangingPunct="1">
        <a:defRPr sz="3600" kern="1200">
          <a:solidFill>
            <a:schemeClr val="tx1"/>
          </a:solidFill>
          <a:latin typeface="+mn-lt"/>
          <a:ea typeface="+mn-ea"/>
          <a:cs typeface="+mn-cs"/>
        </a:defRPr>
      </a:lvl7pPr>
      <a:lvl8pPr marL="6400544" algn="l" defTabSz="1828726" rtl="0" eaLnBrk="1" latinLnBrk="0" hangingPunct="1">
        <a:defRPr sz="3600" kern="1200">
          <a:solidFill>
            <a:schemeClr val="tx1"/>
          </a:solidFill>
          <a:latin typeface="+mn-lt"/>
          <a:ea typeface="+mn-ea"/>
          <a:cs typeface="+mn-cs"/>
        </a:defRPr>
      </a:lvl8pPr>
      <a:lvl9pPr marL="7314908" algn="l" defTabSz="1828726"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4238" y="3195"/>
          <a:ext cx="4232" cy="3174"/>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8" name="Object 7"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8" y="3195"/>
                        <a:ext cx="4232" cy="3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877824" y="585218"/>
            <a:ext cx="22555200" cy="1376240"/>
          </a:xfrm>
          <a:prstGeom prst="rect">
            <a:avLst/>
          </a:prstGeom>
        </p:spPr>
        <p:txBody>
          <a:bodyPr vert="horz" lIns="0" tIns="34287" rIns="0" bIns="34287"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877824" y="2414016"/>
            <a:ext cx="22555200" cy="972921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82302511"/>
      </p:ext>
    </p:extLst>
  </p:cSld>
  <p:clrMap bg1="lt1" tx1="dk1" bg2="lt2" tx2="dk2" accent1="accent1" accent2="accent2" accent3="accent3" accent4="accent4" accent5="accent5" accent6="accent6" hlink="hlink" folHlink="folHlink"/>
  <p:sldLayoutIdLst>
    <p:sldLayoutId id="2147483693" r:id="rId1"/>
    <p:sldLayoutId id="2147483695" r:id="rId2"/>
    <p:sldLayoutId id="2147483696" r:id="rId3"/>
    <p:sldLayoutId id="2147483697" r:id="rId4"/>
    <p:sldLayoutId id="2147483698" r:id="rId5"/>
    <p:sldLayoutId id="2147483699" r:id="rId6"/>
    <p:sldLayoutId id="2147483700" r:id="rId7"/>
  </p:sldLayoutIdLst>
  <p:hf sldNum="0" hdr="0" ftr="0" dt="0"/>
  <p:txStyles>
    <p:titleStyle>
      <a:lvl1pPr algn="l" defTabSz="1371446" rtl="0" eaLnBrk="1" latinLnBrk="0" hangingPunct="1">
        <a:spcBef>
          <a:spcPct val="0"/>
        </a:spcBef>
        <a:buNone/>
        <a:defRPr sz="5334" b="1" kern="1200">
          <a:solidFill>
            <a:srgbClr val="4C6C9C"/>
          </a:solidFill>
          <a:latin typeface="IBM Plex Sans" panose="020B0503050203000203" pitchFamily="34" charset="0"/>
          <a:ea typeface="+mj-ea"/>
          <a:cs typeface="+mj-cs"/>
        </a:defRPr>
      </a:lvl1pPr>
    </p:titleStyle>
    <p:bodyStyle>
      <a:lvl1pPr marL="0" indent="0" algn="l" defTabSz="1371446" rtl="0" eaLnBrk="1" latinLnBrk="0" hangingPunct="1">
        <a:spcBef>
          <a:spcPct val="20000"/>
        </a:spcBef>
        <a:buFontTx/>
        <a:buNone/>
        <a:defRPr sz="3200" b="1" kern="1200">
          <a:solidFill>
            <a:schemeClr val="tx1"/>
          </a:solidFill>
          <a:latin typeface="IBM Plex Sans" panose="020B0503050203000203" pitchFamily="34" charset="0"/>
          <a:ea typeface="+mn-ea"/>
          <a:cs typeface="+mn-cs"/>
        </a:defRPr>
      </a:lvl1pPr>
      <a:lvl2pPr marL="685724" indent="-342860" algn="l" defTabSz="1371446" rtl="0" eaLnBrk="1" latinLnBrk="0" hangingPunct="1">
        <a:spcBef>
          <a:spcPct val="20000"/>
        </a:spcBef>
        <a:buClr>
          <a:srgbClr val="191919"/>
        </a:buClr>
        <a:buFont typeface="Arial" pitchFamily="34" charset="0"/>
        <a:buChar char="•"/>
        <a:defRPr sz="3200" kern="1200">
          <a:solidFill>
            <a:schemeClr val="tx1"/>
          </a:solidFill>
          <a:latin typeface="IBM Plex Sans" panose="020B0503050203000203" pitchFamily="34" charset="0"/>
          <a:ea typeface="+mn-ea"/>
          <a:cs typeface="+mn-cs"/>
        </a:defRPr>
      </a:lvl2pPr>
      <a:lvl3pPr marL="1371446" indent="-342860" algn="l" defTabSz="1371446" rtl="0" eaLnBrk="1" latinLnBrk="0" hangingPunct="1">
        <a:spcBef>
          <a:spcPct val="20000"/>
        </a:spcBef>
        <a:buClr>
          <a:srgbClr val="191919"/>
        </a:buClr>
        <a:buFont typeface="Arial" pitchFamily="34" charset="0"/>
        <a:buChar char="–"/>
        <a:defRPr sz="3200" kern="1200">
          <a:solidFill>
            <a:schemeClr val="tx1"/>
          </a:solidFill>
          <a:latin typeface="IBM Plex Sans" panose="020B0503050203000203" pitchFamily="34" charset="0"/>
          <a:ea typeface="+mn-ea"/>
          <a:cs typeface="+mn-cs"/>
        </a:defRPr>
      </a:lvl3pPr>
      <a:lvl4pPr marL="2064314" indent="-350004" algn="l" defTabSz="1371446" rtl="0" eaLnBrk="1" latinLnBrk="0" hangingPunct="1">
        <a:spcBef>
          <a:spcPct val="20000"/>
        </a:spcBef>
        <a:buClr>
          <a:srgbClr val="191919"/>
        </a:buClr>
        <a:buFont typeface="Arial" pitchFamily="34" charset="0"/>
        <a:buChar char="–"/>
        <a:defRPr sz="3200" kern="1200">
          <a:solidFill>
            <a:schemeClr val="tx1"/>
          </a:solidFill>
          <a:latin typeface="IBM Plex Sans" panose="020B0503050203000203" pitchFamily="34" charset="0"/>
          <a:ea typeface="+mn-ea"/>
          <a:cs typeface="+mn-cs"/>
        </a:defRPr>
      </a:lvl4pPr>
      <a:lvl5pPr marL="3088136" indent="-345244" algn="l" defTabSz="1371446" rtl="0" eaLnBrk="1" latinLnBrk="0" hangingPunct="1">
        <a:spcBef>
          <a:spcPct val="20000"/>
        </a:spcBef>
        <a:buClr>
          <a:srgbClr val="191919"/>
        </a:buClr>
        <a:buFont typeface="Arial" pitchFamily="34" charset="0"/>
        <a:buChar char="–"/>
        <a:defRPr sz="3200" kern="1200">
          <a:solidFill>
            <a:schemeClr val="tx1"/>
          </a:solidFill>
          <a:latin typeface="IBM Plex Sans" panose="020B0503050203000203" pitchFamily="34" charset="0"/>
          <a:ea typeface="+mn-ea"/>
          <a:cs typeface="+mn-cs"/>
        </a:defRPr>
      </a:lvl5pPr>
      <a:lvl6pPr marL="3771476" indent="-342860" algn="l" defTabSz="1371446" rtl="0" eaLnBrk="1" latinLnBrk="0" hangingPunct="1">
        <a:spcBef>
          <a:spcPct val="20000"/>
        </a:spcBef>
        <a:buFont typeface="Arial" pitchFamily="34" charset="0"/>
        <a:buChar char="•"/>
        <a:defRPr sz="2934" kern="1200">
          <a:solidFill>
            <a:schemeClr val="tx1"/>
          </a:solidFill>
          <a:latin typeface="+mn-lt"/>
          <a:ea typeface="+mn-ea"/>
          <a:cs typeface="+mn-cs"/>
        </a:defRPr>
      </a:lvl6pPr>
      <a:lvl7pPr marL="4457198" indent="-342860" algn="l" defTabSz="1371446" rtl="0" eaLnBrk="1" latinLnBrk="0" hangingPunct="1">
        <a:spcBef>
          <a:spcPct val="20000"/>
        </a:spcBef>
        <a:buFont typeface="Arial" pitchFamily="34" charset="0"/>
        <a:buChar char="•"/>
        <a:defRPr sz="2934" kern="1200">
          <a:solidFill>
            <a:schemeClr val="tx1"/>
          </a:solidFill>
          <a:latin typeface="+mn-lt"/>
          <a:ea typeface="+mn-ea"/>
          <a:cs typeface="+mn-cs"/>
        </a:defRPr>
      </a:lvl7pPr>
      <a:lvl8pPr marL="5142920" indent="-342860" algn="l" defTabSz="1371446" rtl="0" eaLnBrk="1" latinLnBrk="0" hangingPunct="1">
        <a:spcBef>
          <a:spcPct val="20000"/>
        </a:spcBef>
        <a:buFont typeface="Arial" pitchFamily="34" charset="0"/>
        <a:buChar char="•"/>
        <a:defRPr sz="2934" kern="1200">
          <a:solidFill>
            <a:schemeClr val="tx1"/>
          </a:solidFill>
          <a:latin typeface="+mn-lt"/>
          <a:ea typeface="+mn-ea"/>
          <a:cs typeface="+mn-cs"/>
        </a:defRPr>
      </a:lvl8pPr>
      <a:lvl9pPr marL="5828644" indent="-342860" algn="l" defTabSz="1371446" rtl="0" eaLnBrk="1" latinLnBrk="0" hangingPunct="1">
        <a:spcBef>
          <a:spcPct val="20000"/>
        </a:spcBef>
        <a:buFont typeface="Arial" pitchFamily="34" charset="0"/>
        <a:buChar char="•"/>
        <a:defRPr sz="2934" kern="1200">
          <a:solidFill>
            <a:schemeClr val="tx1"/>
          </a:solidFill>
          <a:latin typeface="+mn-lt"/>
          <a:ea typeface="+mn-ea"/>
          <a:cs typeface="+mn-cs"/>
        </a:defRPr>
      </a:lvl9pPr>
    </p:bodyStyle>
    <p:otherStyle>
      <a:defPPr>
        <a:defRPr lang="en-US"/>
      </a:defPPr>
      <a:lvl1pPr marL="0" algn="l" defTabSz="1371446" rtl="0" eaLnBrk="1" latinLnBrk="0" hangingPunct="1">
        <a:defRPr sz="2666" kern="1200">
          <a:solidFill>
            <a:schemeClr val="tx1"/>
          </a:solidFill>
          <a:latin typeface="+mn-lt"/>
          <a:ea typeface="+mn-ea"/>
          <a:cs typeface="+mn-cs"/>
        </a:defRPr>
      </a:lvl1pPr>
      <a:lvl2pPr marL="685724" algn="l" defTabSz="1371446" rtl="0" eaLnBrk="1" latinLnBrk="0" hangingPunct="1">
        <a:defRPr sz="2666" kern="1200">
          <a:solidFill>
            <a:schemeClr val="tx1"/>
          </a:solidFill>
          <a:latin typeface="+mn-lt"/>
          <a:ea typeface="+mn-ea"/>
          <a:cs typeface="+mn-cs"/>
        </a:defRPr>
      </a:lvl2pPr>
      <a:lvl3pPr marL="1371446" algn="l" defTabSz="1371446" rtl="0" eaLnBrk="1" latinLnBrk="0" hangingPunct="1">
        <a:defRPr sz="2666" kern="1200">
          <a:solidFill>
            <a:schemeClr val="tx1"/>
          </a:solidFill>
          <a:latin typeface="+mn-lt"/>
          <a:ea typeface="+mn-ea"/>
          <a:cs typeface="+mn-cs"/>
        </a:defRPr>
      </a:lvl3pPr>
      <a:lvl4pPr marL="2057170" algn="l" defTabSz="1371446" rtl="0" eaLnBrk="1" latinLnBrk="0" hangingPunct="1">
        <a:defRPr sz="2666" kern="1200">
          <a:solidFill>
            <a:schemeClr val="tx1"/>
          </a:solidFill>
          <a:latin typeface="+mn-lt"/>
          <a:ea typeface="+mn-ea"/>
          <a:cs typeface="+mn-cs"/>
        </a:defRPr>
      </a:lvl4pPr>
      <a:lvl5pPr marL="2742892" algn="l" defTabSz="1371446" rtl="0" eaLnBrk="1" latinLnBrk="0" hangingPunct="1">
        <a:defRPr sz="2666" kern="1200">
          <a:solidFill>
            <a:schemeClr val="tx1"/>
          </a:solidFill>
          <a:latin typeface="+mn-lt"/>
          <a:ea typeface="+mn-ea"/>
          <a:cs typeface="+mn-cs"/>
        </a:defRPr>
      </a:lvl5pPr>
      <a:lvl6pPr marL="3428616" algn="l" defTabSz="1371446" rtl="0" eaLnBrk="1" latinLnBrk="0" hangingPunct="1">
        <a:defRPr sz="2666" kern="1200">
          <a:solidFill>
            <a:schemeClr val="tx1"/>
          </a:solidFill>
          <a:latin typeface="+mn-lt"/>
          <a:ea typeface="+mn-ea"/>
          <a:cs typeface="+mn-cs"/>
        </a:defRPr>
      </a:lvl6pPr>
      <a:lvl7pPr marL="4114338" algn="l" defTabSz="1371446" rtl="0" eaLnBrk="1" latinLnBrk="0" hangingPunct="1">
        <a:defRPr sz="2666" kern="1200">
          <a:solidFill>
            <a:schemeClr val="tx1"/>
          </a:solidFill>
          <a:latin typeface="+mn-lt"/>
          <a:ea typeface="+mn-ea"/>
          <a:cs typeface="+mn-cs"/>
        </a:defRPr>
      </a:lvl7pPr>
      <a:lvl8pPr marL="4800056" algn="l" defTabSz="1371446" rtl="0" eaLnBrk="1" latinLnBrk="0" hangingPunct="1">
        <a:defRPr sz="2666" kern="1200">
          <a:solidFill>
            <a:schemeClr val="tx1"/>
          </a:solidFill>
          <a:latin typeface="+mn-lt"/>
          <a:ea typeface="+mn-ea"/>
          <a:cs typeface="+mn-cs"/>
        </a:defRPr>
      </a:lvl8pPr>
      <a:lvl9pPr marL="5485780" algn="l" defTabSz="1371446" rtl="0" eaLnBrk="1" latinLnBrk="0" hangingPunct="1">
        <a:defRPr sz="26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049CAB-0897-9246-8744-7F3872E84D7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
            <a:ext cx="24384000" cy="13716000"/>
          </a:xfrm>
          <a:prstGeom prst="rect">
            <a:avLst/>
          </a:prstGeom>
        </p:spPr>
      </p:pic>
      <p:sp>
        <p:nvSpPr>
          <p:cNvPr id="9" name="Slide Number Placeholder 2">
            <a:extLst>
              <a:ext uri="{FF2B5EF4-FFF2-40B4-BE49-F238E27FC236}">
                <a16:creationId xmlns:a16="http://schemas.microsoft.com/office/drawing/2014/main" id="{3CDCFB57-889E-2E4D-813F-A57FB20126BC}"/>
              </a:ext>
            </a:extLst>
          </p:cNvPr>
          <p:cNvSpPr txBox="1">
            <a:spLocks/>
          </p:cNvSpPr>
          <p:nvPr userDrawn="1"/>
        </p:nvSpPr>
        <p:spPr>
          <a:xfrm>
            <a:off x="758099" y="13289808"/>
            <a:ext cx="546466" cy="365084"/>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332" b="0" i="0" dirty="0">
              <a:solidFill>
                <a:schemeClr val="bg2"/>
              </a:solidFill>
              <a:latin typeface="IBM Plex Sans" charset="0"/>
              <a:ea typeface="IBM Plex Sans" charset="0"/>
              <a:cs typeface="IBM Plex Sans" charset="0"/>
            </a:endParaRPr>
          </a:p>
        </p:txBody>
      </p:sp>
      <p:sp>
        <p:nvSpPr>
          <p:cNvPr id="10" name="Shape">
            <a:extLst>
              <a:ext uri="{FF2B5EF4-FFF2-40B4-BE49-F238E27FC236}">
                <a16:creationId xmlns:a16="http://schemas.microsoft.com/office/drawing/2014/main" id="{C57270B0-7195-9C46-8236-FF0AB618456D}"/>
              </a:ext>
            </a:extLst>
          </p:cNvPr>
          <p:cNvSpPr/>
          <p:nvPr userDrawn="1"/>
        </p:nvSpPr>
        <p:spPr>
          <a:xfrm>
            <a:off x="24385" y="25356"/>
            <a:ext cx="23829098" cy="13716000"/>
          </a:xfrm>
          <a:custGeom>
            <a:avLst/>
            <a:gdLst/>
            <a:ahLst/>
            <a:cxnLst>
              <a:cxn ang="0">
                <a:pos x="wd2" y="hd2"/>
              </a:cxn>
              <a:cxn ang="5400000">
                <a:pos x="wd2" y="hd2"/>
              </a:cxn>
              <a:cxn ang="10800000">
                <a:pos x="wd2" y="hd2"/>
              </a:cxn>
              <a:cxn ang="16200000">
                <a:pos x="wd2" y="hd2"/>
              </a:cxn>
            </a:cxnLst>
            <a:rect l="0" t="0" r="r" b="b"/>
            <a:pathLst>
              <a:path w="20442" h="21600" extrusionOk="0">
                <a:moveTo>
                  <a:pt x="0" y="0"/>
                </a:moveTo>
                <a:lnTo>
                  <a:pt x="0" y="21600"/>
                </a:lnTo>
                <a:lnTo>
                  <a:pt x="12958" y="21600"/>
                </a:lnTo>
                <a:cubicBezTo>
                  <a:pt x="13876" y="20598"/>
                  <a:pt x="14753" y="19501"/>
                  <a:pt x="15581" y="18366"/>
                </a:cubicBezTo>
                <a:cubicBezTo>
                  <a:pt x="19327" y="13222"/>
                  <a:pt x="21600" y="5573"/>
                  <a:pt x="19832" y="0"/>
                </a:cubicBezTo>
                <a:lnTo>
                  <a:pt x="0" y="0"/>
                </a:lnTo>
                <a:close/>
              </a:path>
            </a:pathLst>
          </a:custGeom>
          <a:gradFill>
            <a:gsLst>
              <a:gs pos="0">
                <a:srgbClr val="457EC1">
                  <a:alpha val="0"/>
                </a:srgbClr>
              </a:gs>
              <a:gs pos="100000">
                <a:srgbClr val="4AE6EE">
                  <a:alpha val="40000"/>
                </a:srgbClr>
              </a:gs>
            </a:gsLst>
            <a:lin ang="16232770"/>
          </a:gradFill>
          <a:ln w="12700">
            <a:miter lim="400000"/>
          </a:ln>
        </p:spPr>
        <p:txBody>
          <a:bodyPr lIns="101506" tIns="101506" rIns="101506" bIns="101506" anchor="ctr"/>
          <a:lstStyle/>
          <a:p>
            <a:pPr algn="ctr" defTabSz="1218072">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992"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a:extLst>
              <a:ext uri="{FF2B5EF4-FFF2-40B4-BE49-F238E27FC236}">
                <a16:creationId xmlns:a16="http://schemas.microsoft.com/office/drawing/2014/main" id="{73F69C98-0E7E-184A-98DA-88F1DC56C57D}"/>
              </a:ext>
            </a:extLst>
          </p:cNvPr>
          <p:cNvSpPr/>
          <p:nvPr userDrawn="1"/>
        </p:nvSpPr>
        <p:spPr>
          <a:xfrm>
            <a:off x="-5998" y="25999"/>
            <a:ext cx="5468848" cy="5847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cubicBezTo>
                  <a:pt x="1875" y="21373"/>
                  <a:pt x="3635" y="20958"/>
                  <a:pt x="5106" y="20273"/>
                </a:cubicBezTo>
                <a:cubicBezTo>
                  <a:pt x="11021" y="17517"/>
                  <a:pt x="11668" y="11017"/>
                  <a:pt x="14945" y="6375"/>
                </a:cubicBezTo>
                <a:cubicBezTo>
                  <a:pt x="16691" y="3902"/>
                  <a:pt x="19283" y="2040"/>
                  <a:pt x="21600" y="0"/>
                </a:cubicBezTo>
                <a:lnTo>
                  <a:pt x="0" y="0"/>
                </a:lnTo>
                <a:close/>
              </a:path>
            </a:pathLst>
          </a:custGeom>
          <a:solidFill>
            <a:schemeClr val="accent1">
              <a:alpha val="11000"/>
            </a:schemeClr>
          </a:solidFill>
          <a:ln w="12700">
            <a:miter lim="400000"/>
          </a:ln>
        </p:spPr>
        <p:txBody>
          <a:bodyPr lIns="101506" tIns="101506" rIns="101506" bIns="101506" anchor="ctr"/>
          <a:lstStyle/>
          <a:p>
            <a:pPr algn="ctr" defTabSz="1218072">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992"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descr="Text&#10;&#10;Description automatically generated with medium confidence">
            <a:extLst>
              <a:ext uri="{FF2B5EF4-FFF2-40B4-BE49-F238E27FC236}">
                <a16:creationId xmlns:a16="http://schemas.microsoft.com/office/drawing/2014/main" id="{C0AE22EC-3698-EF44-9668-2119C19FDBD0}"/>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36414"/>
          <a:stretch/>
        </p:blipFill>
        <p:spPr>
          <a:xfrm>
            <a:off x="22137194" y="12697791"/>
            <a:ext cx="2203520" cy="699914"/>
          </a:xfrm>
          <a:prstGeom prst="rect">
            <a:avLst/>
          </a:prstGeom>
        </p:spPr>
      </p:pic>
      <p:sp>
        <p:nvSpPr>
          <p:cNvPr id="6" name="Footer Placeholder 5">
            <a:extLst>
              <a:ext uri="{FF2B5EF4-FFF2-40B4-BE49-F238E27FC236}">
                <a16:creationId xmlns:a16="http://schemas.microsoft.com/office/drawing/2014/main" id="{D3E4944B-476C-E34D-933B-A6D42286E83C}"/>
              </a:ext>
            </a:extLst>
          </p:cNvPr>
          <p:cNvSpPr>
            <a:spLocks noGrp="1"/>
          </p:cNvSpPr>
          <p:nvPr>
            <p:ph type="ftr" sz="quarter" idx="3"/>
          </p:nvPr>
        </p:nvSpPr>
        <p:spPr>
          <a:xfrm>
            <a:off x="1632957" y="12847114"/>
            <a:ext cx="2450906" cy="727460"/>
          </a:xfrm>
          <a:prstGeom prst="rect">
            <a:avLst/>
          </a:prstGeom>
        </p:spPr>
        <p:txBody>
          <a:bodyPr vert="horz" lIns="91440" tIns="45720" rIns="91440" bIns="45720" rtlCol="0" anchor="ctr"/>
          <a:lstStyle>
            <a:lvl1pPr algn="l">
              <a:defRPr sz="1332" b="0" i="0">
                <a:solidFill>
                  <a:schemeClr val="bg2">
                    <a:alpha val="65000"/>
                  </a:schemeClr>
                </a:solidFill>
                <a:latin typeface="IBM Plex Sans ExtraLight" panose="020B0303050000000000" pitchFamily="34" charset="77"/>
              </a:defRPr>
            </a:lvl1pPr>
          </a:lstStyle>
          <a:p>
            <a:r>
              <a:rPr lang="en-US"/>
              <a:t>© IBM Corporation 2022</a:t>
            </a:r>
          </a:p>
        </p:txBody>
      </p:sp>
      <p:sp>
        <p:nvSpPr>
          <p:cNvPr id="7" name="Slide Number Placeholder 6">
            <a:extLst>
              <a:ext uri="{FF2B5EF4-FFF2-40B4-BE49-F238E27FC236}">
                <a16:creationId xmlns:a16="http://schemas.microsoft.com/office/drawing/2014/main" id="{7A86DF5B-9CD1-BC43-A0A2-2B2BA0545CE4}"/>
              </a:ext>
            </a:extLst>
          </p:cNvPr>
          <p:cNvSpPr>
            <a:spLocks noGrp="1"/>
          </p:cNvSpPr>
          <p:nvPr>
            <p:ph type="sldNum" sz="quarter" idx="4"/>
          </p:nvPr>
        </p:nvSpPr>
        <p:spPr>
          <a:xfrm>
            <a:off x="350385" y="12847114"/>
            <a:ext cx="933190" cy="727460"/>
          </a:xfrm>
          <a:prstGeom prst="rect">
            <a:avLst/>
          </a:prstGeom>
        </p:spPr>
        <p:txBody>
          <a:bodyPr vert="horz" lIns="91440" tIns="45720" rIns="91440" bIns="45720" rtlCol="0" anchor="ctr"/>
          <a:lstStyle>
            <a:lvl1pPr algn="l">
              <a:defRPr sz="1332" b="0" i="0">
                <a:solidFill>
                  <a:schemeClr val="bg2">
                    <a:alpha val="65000"/>
                  </a:schemeClr>
                </a:solidFill>
                <a:latin typeface="IBM Plex Sans ExtraLight" panose="020B0303050000000000" pitchFamily="34" charset="77"/>
              </a:defRPr>
            </a:lvl1pPr>
          </a:lstStyle>
          <a:p>
            <a:fld id="{2F7B207E-AEF2-F04B-9FB9-DD8F26DCA1E5}" type="slidenum">
              <a:rPr lang="en-US" smtClean="0"/>
              <a:pPr/>
              <a:t>‹#›</a:t>
            </a:fld>
            <a:endParaRPr lang="en-US" dirty="0"/>
          </a:p>
        </p:txBody>
      </p:sp>
      <p:sp>
        <p:nvSpPr>
          <p:cNvPr id="19" name="Date Placeholder 18">
            <a:extLst>
              <a:ext uri="{FF2B5EF4-FFF2-40B4-BE49-F238E27FC236}">
                <a16:creationId xmlns:a16="http://schemas.microsoft.com/office/drawing/2014/main" id="{9CC404E1-A72A-274E-A3BE-DC1C68B2EC9A}"/>
              </a:ext>
            </a:extLst>
          </p:cNvPr>
          <p:cNvSpPr>
            <a:spLocks noGrp="1"/>
          </p:cNvSpPr>
          <p:nvPr>
            <p:ph type="dt" sz="half" idx="2"/>
          </p:nvPr>
        </p:nvSpPr>
        <p:spPr>
          <a:xfrm>
            <a:off x="4630600" y="12847114"/>
            <a:ext cx="2203792" cy="727460"/>
          </a:xfrm>
          <a:prstGeom prst="rect">
            <a:avLst/>
          </a:prstGeom>
        </p:spPr>
        <p:txBody>
          <a:bodyPr vert="horz" lIns="91440" tIns="45720" rIns="91440" bIns="45720" rtlCol="0" anchor="ctr"/>
          <a:lstStyle>
            <a:lvl1pPr algn="l">
              <a:defRPr sz="1332" b="0" i="0">
                <a:solidFill>
                  <a:schemeClr val="bg2">
                    <a:alpha val="65000"/>
                  </a:schemeClr>
                </a:solidFill>
                <a:latin typeface="IBM Plex Sans ExtraLight" panose="020B0303050000000000" pitchFamily="34" charset="77"/>
              </a:defRPr>
            </a:lvl1pPr>
          </a:lstStyle>
          <a:p>
            <a:fld id="{49672F36-F71C-C547-A212-E93A76A9F676}" type="datetime4">
              <a:rPr lang="en-US" smtClean="0"/>
              <a:t>November 3, 2022</a:t>
            </a:fld>
            <a:endParaRPr lang="en-US" dirty="0"/>
          </a:p>
        </p:txBody>
      </p:sp>
    </p:spTree>
    <p:extLst>
      <p:ext uri="{BB962C8B-B14F-4D97-AF65-F5344CB8AC3E}">
        <p14:creationId xmlns:p14="http://schemas.microsoft.com/office/powerpoint/2010/main" val="196148059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p:txStyles>
    <p:titleStyle>
      <a:lvl1pPr marL="0" marR="0" indent="0" algn="l" defTabSz="1827034" rtl="0" eaLnBrk="1" fontAlgn="auto" latinLnBrk="0" hangingPunct="1">
        <a:lnSpc>
          <a:spcPct val="90000"/>
        </a:lnSpc>
        <a:spcBef>
          <a:spcPct val="0"/>
        </a:spcBef>
        <a:spcAft>
          <a:spcPts val="0"/>
        </a:spcAft>
        <a:buClrTx/>
        <a:buSzTx/>
        <a:buFontTx/>
        <a:buNone/>
        <a:tabLst/>
        <a:defRPr sz="11988" b="1" i="0" kern="1200">
          <a:solidFill>
            <a:schemeClr val="bg2"/>
          </a:solidFill>
          <a:latin typeface="IBM Plex Sans SemiBold" panose="020B0503050000000000" pitchFamily="34" charset="77"/>
          <a:ea typeface="IBM Plex Sans SemiBold" panose="020B0503050000000000" pitchFamily="34" charset="77"/>
          <a:cs typeface="IBM Plex Sans SemiBold" panose="020B0503050000000000" pitchFamily="34" charset="77"/>
        </a:defRPr>
      </a:lvl1pPr>
    </p:titleStyle>
    <p:bodyStyle>
      <a:lvl1pPr marL="0" indent="0" algn="l" defTabSz="1827034" rtl="0" eaLnBrk="1" latinLnBrk="0" hangingPunct="1">
        <a:lnSpc>
          <a:spcPct val="105000"/>
        </a:lnSpc>
        <a:spcBef>
          <a:spcPts val="1000"/>
        </a:spcBef>
        <a:buFontTx/>
        <a:buNone/>
        <a:tabLst/>
        <a:defRPr sz="3330" b="0" i="0" kern="1200">
          <a:solidFill>
            <a:schemeClr val="bg2"/>
          </a:solidFill>
          <a:latin typeface="IBM Plex Sans" charset="0"/>
          <a:ea typeface="IBM Plex Sans" charset="0"/>
          <a:cs typeface="IBM Plex Sans" charset="0"/>
        </a:defRPr>
      </a:lvl1pPr>
      <a:lvl2pPr marL="380632" indent="-380632" algn="l" defTabSz="1827034" rtl="0" eaLnBrk="1" latinLnBrk="0" hangingPunct="1">
        <a:lnSpc>
          <a:spcPct val="105000"/>
        </a:lnSpc>
        <a:spcBef>
          <a:spcPts val="1000"/>
        </a:spcBef>
        <a:buFont typeface="Wingdings" panose="05000000000000000000" pitchFamily="2" charset="2"/>
        <a:buChar char="§"/>
        <a:defRPr sz="3330" b="0" i="0" kern="1200">
          <a:solidFill>
            <a:schemeClr val="bg2"/>
          </a:solidFill>
          <a:latin typeface="IBM Plex Sans" charset="0"/>
          <a:ea typeface="IBM Plex Sans" charset="0"/>
          <a:cs typeface="IBM Plex Sans" charset="0"/>
        </a:defRPr>
      </a:lvl2pPr>
      <a:lvl3pPr marL="761266" indent="-380632" algn="l" defTabSz="1827034" rtl="0" eaLnBrk="1" latinLnBrk="0" hangingPunct="1">
        <a:lnSpc>
          <a:spcPct val="105000"/>
        </a:lnSpc>
        <a:spcBef>
          <a:spcPts val="1000"/>
        </a:spcBef>
        <a:buSzPct val="80000"/>
        <a:buFont typeface="Arial" panose="020B0604020202020204" pitchFamily="34" charset="0"/>
        <a:buChar char="–"/>
        <a:defRPr sz="3330" b="0" i="0" kern="1200">
          <a:solidFill>
            <a:schemeClr val="bg2"/>
          </a:solidFill>
          <a:latin typeface="IBM Plex Sans" charset="0"/>
          <a:ea typeface="IBM Plex Sans" charset="0"/>
          <a:cs typeface="IBM Plex Sans" charset="0"/>
        </a:defRPr>
      </a:lvl3pPr>
      <a:lvl4pPr marL="1141898" indent="-380632" algn="l" defTabSz="1827034" rtl="0" eaLnBrk="1" latinLnBrk="0" hangingPunct="1">
        <a:lnSpc>
          <a:spcPct val="105000"/>
        </a:lnSpc>
        <a:spcBef>
          <a:spcPts val="1000"/>
        </a:spcBef>
        <a:buFont typeface="Arial" panose="020B0604020202020204" pitchFamily="34" charset="0"/>
        <a:buChar char="•"/>
        <a:defRPr sz="3330" b="0" i="0" kern="1200">
          <a:solidFill>
            <a:schemeClr val="bg2"/>
          </a:solidFill>
          <a:latin typeface="IBM Plex Sans" charset="0"/>
          <a:ea typeface="IBM Plex Sans" charset="0"/>
          <a:cs typeface="IBM Plex Sans" charset="0"/>
        </a:defRPr>
      </a:lvl4pPr>
      <a:lvl5pPr marL="1522532" indent="-380632" algn="l" defTabSz="1827034" rtl="0" eaLnBrk="1" latinLnBrk="0" hangingPunct="1">
        <a:lnSpc>
          <a:spcPct val="105000"/>
        </a:lnSpc>
        <a:spcBef>
          <a:spcPts val="1000"/>
        </a:spcBef>
        <a:buSzPct val="80000"/>
        <a:buFont typeface="Arial" panose="020B0604020202020204" pitchFamily="34" charset="0"/>
        <a:buChar char="–"/>
        <a:defRPr sz="3330" b="0" i="0" kern="1200">
          <a:solidFill>
            <a:schemeClr val="bg2"/>
          </a:solidFill>
          <a:latin typeface="IBM Plex Sans" charset="0"/>
          <a:ea typeface="IBM Plex Sans" charset="0"/>
          <a:cs typeface="IBM Plex Sans" charset="0"/>
        </a:defRPr>
      </a:lvl5pPr>
      <a:lvl6pPr marL="5024346" indent="-456758" algn="l" defTabSz="1827034" rtl="0" eaLnBrk="1" latinLnBrk="0" hangingPunct="1">
        <a:lnSpc>
          <a:spcPct val="90000"/>
        </a:lnSpc>
        <a:spcBef>
          <a:spcPts val="1000"/>
        </a:spcBef>
        <a:buFont typeface="Arial" panose="020B0604020202020204" pitchFamily="34" charset="0"/>
        <a:buChar char="•"/>
        <a:defRPr sz="3596" kern="1200">
          <a:solidFill>
            <a:schemeClr val="tx1"/>
          </a:solidFill>
          <a:latin typeface="+mn-lt"/>
          <a:ea typeface="+mn-ea"/>
          <a:cs typeface="+mn-cs"/>
        </a:defRPr>
      </a:lvl6pPr>
      <a:lvl7pPr marL="5937866" indent="-456758" algn="l" defTabSz="1827034" rtl="0" eaLnBrk="1" latinLnBrk="0" hangingPunct="1">
        <a:lnSpc>
          <a:spcPct val="90000"/>
        </a:lnSpc>
        <a:spcBef>
          <a:spcPts val="1000"/>
        </a:spcBef>
        <a:buFont typeface="Arial" panose="020B0604020202020204" pitchFamily="34" charset="0"/>
        <a:buChar char="•"/>
        <a:defRPr sz="3596" kern="1200">
          <a:solidFill>
            <a:schemeClr val="tx1"/>
          </a:solidFill>
          <a:latin typeface="+mn-lt"/>
          <a:ea typeface="+mn-ea"/>
          <a:cs typeface="+mn-cs"/>
        </a:defRPr>
      </a:lvl7pPr>
      <a:lvl8pPr marL="6851382" indent="-456758" algn="l" defTabSz="1827034" rtl="0" eaLnBrk="1" latinLnBrk="0" hangingPunct="1">
        <a:lnSpc>
          <a:spcPct val="90000"/>
        </a:lnSpc>
        <a:spcBef>
          <a:spcPts val="1000"/>
        </a:spcBef>
        <a:buFont typeface="Arial" panose="020B0604020202020204" pitchFamily="34" charset="0"/>
        <a:buChar char="•"/>
        <a:defRPr sz="3596" kern="1200">
          <a:solidFill>
            <a:schemeClr val="tx1"/>
          </a:solidFill>
          <a:latin typeface="+mn-lt"/>
          <a:ea typeface="+mn-ea"/>
          <a:cs typeface="+mn-cs"/>
        </a:defRPr>
      </a:lvl8pPr>
      <a:lvl9pPr marL="7764902" indent="-456758" algn="l" defTabSz="1827034" rtl="0" eaLnBrk="1" latinLnBrk="0" hangingPunct="1">
        <a:lnSpc>
          <a:spcPct val="90000"/>
        </a:lnSpc>
        <a:spcBef>
          <a:spcPts val="1000"/>
        </a:spcBef>
        <a:buFont typeface="Arial" panose="020B0604020202020204" pitchFamily="34" charset="0"/>
        <a:buChar char="•"/>
        <a:defRPr sz="3596" kern="1200">
          <a:solidFill>
            <a:schemeClr val="tx1"/>
          </a:solidFill>
          <a:latin typeface="+mn-lt"/>
          <a:ea typeface="+mn-ea"/>
          <a:cs typeface="+mn-cs"/>
        </a:defRPr>
      </a:lvl9pPr>
    </p:bodyStyle>
    <p:otherStyle>
      <a:defPPr>
        <a:defRPr lang="en-US"/>
      </a:defPPr>
      <a:lvl1pPr marL="0" algn="l" defTabSz="1827034" rtl="0" eaLnBrk="1" latinLnBrk="0" hangingPunct="1">
        <a:defRPr sz="3596" kern="1200">
          <a:solidFill>
            <a:schemeClr val="tx1"/>
          </a:solidFill>
          <a:latin typeface="+mn-lt"/>
          <a:ea typeface="+mn-ea"/>
          <a:cs typeface="+mn-cs"/>
        </a:defRPr>
      </a:lvl1pPr>
      <a:lvl2pPr marL="913520" algn="l" defTabSz="1827034" rtl="0" eaLnBrk="1" latinLnBrk="0" hangingPunct="1">
        <a:defRPr sz="3596" kern="1200">
          <a:solidFill>
            <a:schemeClr val="tx1"/>
          </a:solidFill>
          <a:latin typeface="+mn-lt"/>
          <a:ea typeface="+mn-ea"/>
          <a:cs typeface="+mn-cs"/>
        </a:defRPr>
      </a:lvl2pPr>
      <a:lvl3pPr marL="1827034" algn="l" defTabSz="1827034" rtl="0" eaLnBrk="1" latinLnBrk="0" hangingPunct="1">
        <a:defRPr sz="3596" kern="1200">
          <a:solidFill>
            <a:schemeClr val="tx1"/>
          </a:solidFill>
          <a:latin typeface="+mn-lt"/>
          <a:ea typeface="+mn-ea"/>
          <a:cs typeface="+mn-cs"/>
        </a:defRPr>
      </a:lvl3pPr>
      <a:lvl4pPr marL="2740554" algn="l" defTabSz="1827034" rtl="0" eaLnBrk="1" latinLnBrk="0" hangingPunct="1">
        <a:defRPr sz="3596" kern="1200">
          <a:solidFill>
            <a:schemeClr val="tx1"/>
          </a:solidFill>
          <a:latin typeface="+mn-lt"/>
          <a:ea typeface="+mn-ea"/>
          <a:cs typeface="+mn-cs"/>
        </a:defRPr>
      </a:lvl4pPr>
      <a:lvl5pPr marL="3654070" algn="l" defTabSz="1827034" rtl="0" eaLnBrk="1" latinLnBrk="0" hangingPunct="1">
        <a:defRPr sz="3596" kern="1200">
          <a:solidFill>
            <a:schemeClr val="tx1"/>
          </a:solidFill>
          <a:latin typeface="+mn-lt"/>
          <a:ea typeface="+mn-ea"/>
          <a:cs typeface="+mn-cs"/>
        </a:defRPr>
      </a:lvl5pPr>
      <a:lvl6pPr marL="4567590" algn="l" defTabSz="1827034" rtl="0" eaLnBrk="1" latinLnBrk="0" hangingPunct="1">
        <a:defRPr sz="3596" kern="1200">
          <a:solidFill>
            <a:schemeClr val="tx1"/>
          </a:solidFill>
          <a:latin typeface="+mn-lt"/>
          <a:ea typeface="+mn-ea"/>
          <a:cs typeface="+mn-cs"/>
        </a:defRPr>
      </a:lvl6pPr>
      <a:lvl7pPr marL="5481106" algn="l" defTabSz="1827034" rtl="0" eaLnBrk="1" latinLnBrk="0" hangingPunct="1">
        <a:defRPr sz="3596" kern="1200">
          <a:solidFill>
            <a:schemeClr val="tx1"/>
          </a:solidFill>
          <a:latin typeface="+mn-lt"/>
          <a:ea typeface="+mn-ea"/>
          <a:cs typeface="+mn-cs"/>
        </a:defRPr>
      </a:lvl7pPr>
      <a:lvl8pPr marL="6394624" algn="l" defTabSz="1827034" rtl="0" eaLnBrk="1" latinLnBrk="0" hangingPunct="1">
        <a:defRPr sz="3596" kern="1200">
          <a:solidFill>
            <a:schemeClr val="tx1"/>
          </a:solidFill>
          <a:latin typeface="+mn-lt"/>
          <a:ea typeface="+mn-ea"/>
          <a:cs typeface="+mn-cs"/>
        </a:defRPr>
      </a:lvl8pPr>
      <a:lvl9pPr marL="7308144" algn="l" defTabSz="1827034" rtl="0" eaLnBrk="1" latinLnBrk="0" hangingPunct="1">
        <a:defRPr sz="359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7" y="12801601"/>
            <a:ext cx="10972627"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dirty="0"/>
              <a:t>IBM Data and AI / © 2022 IBM Corporation</a:t>
            </a:r>
          </a:p>
        </p:txBody>
      </p:sp>
      <p:sp>
        <p:nvSpPr>
          <p:cNvPr id="8" name="Slide Number Placeholder"/>
          <p:cNvSpPr>
            <a:spLocks noGrp="1"/>
          </p:cNvSpPr>
          <p:nvPr>
            <p:ph type="sldNum" sz="quarter" idx="4"/>
          </p:nvPr>
        </p:nvSpPr>
        <p:spPr>
          <a:xfrm>
            <a:off x="18897603" y="12801601"/>
            <a:ext cx="4876619"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0298840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834" r:id="rId43"/>
    <p:sldLayoutId id="2147483835" r:id="rId44"/>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6452"/>
            <a:ext cx="10972800" cy="1197626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1600" y="512068"/>
            <a:ext cx="10972800" cy="1200065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88000" y="12870613"/>
            <a:ext cx="5486400" cy="365760"/>
          </a:xfrm>
          <a:prstGeom prst="rect">
            <a:avLst/>
          </a:prstGeom>
        </p:spPr>
        <p:txBody>
          <a:bodyPr vert="horz" lIns="0" tIns="0" rIns="0" bIns="0" rtlCol="0" anchor="ctr"/>
          <a:lstStyle>
            <a:lvl1pPr algn="r">
              <a:defRPr sz="1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609600" y="12870613"/>
            <a:ext cx="17068800" cy="365760"/>
          </a:xfrm>
          <a:prstGeom prst="rect">
            <a:avLst/>
          </a:prstGeom>
        </p:spPr>
        <p:txBody>
          <a:bodyPr vert="horz" lIns="0" tIns="0" rIns="0" bIns="0" rtlCol="0" anchor="ctr"/>
          <a:lstStyle>
            <a:lvl1pPr algn="l">
              <a:defRPr sz="1600" baseline="0">
                <a:solidFill>
                  <a:schemeClr val="tx1"/>
                </a:solidFill>
                <a:latin typeface="+mn-lt"/>
                <a:ea typeface="Arial" charset="0"/>
                <a:cs typeface="Arial" charset="0"/>
              </a:defRPr>
            </a:lvl1pPr>
          </a:lstStyle>
          <a:p>
            <a:r>
              <a:rPr lang="en-US"/>
              <a:t>Data and AI Forum / © 2019 IBM Corporation  </a:t>
            </a:r>
          </a:p>
        </p:txBody>
      </p:sp>
    </p:spTree>
    <p:extLst>
      <p:ext uri="{BB962C8B-B14F-4D97-AF65-F5344CB8AC3E}">
        <p14:creationId xmlns:p14="http://schemas.microsoft.com/office/powerpoint/2010/main" val="14178552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hf hdr="0" dt="0"/>
  <p:txStyles>
    <p:titleStyle>
      <a:lvl1pPr algn="l" defTabSz="1219186" rtl="0" eaLnBrk="1" latinLnBrk="0" hangingPunct="1">
        <a:lnSpc>
          <a:spcPct val="90000"/>
        </a:lnSpc>
        <a:spcBef>
          <a:spcPct val="0"/>
        </a:spcBef>
        <a:buNone/>
        <a:defRPr sz="6400" kern="1200">
          <a:solidFill>
            <a:schemeClr val="tx1"/>
          </a:solidFill>
          <a:latin typeface="+mj-lt"/>
          <a:ea typeface="Arial" charset="0"/>
          <a:cs typeface="Arial" charset="0"/>
        </a:defRPr>
      </a:lvl1pPr>
    </p:titleStyle>
    <p:bodyStyle>
      <a:lvl1pPr marL="0" indent="0" algn="l" defTabSz="1219186" rtl="0" eaLnBrk="1" latinLnBrk="0" hangingPunct="1">
        <a:lnSpc>
          <a:spcPct val="100000"/>
        </a:lnSpc>
        <a:spcBef>
          <a:spcPts val="2933"/>
        </a:spcBef>
        <a:buFont typeface="Arial"/>
        <a:buNone/>
        <a:defRPr sz="3733" kern="1200">
          <a:solidFill>
            <a:schemeClr val="tx1"/>
          </a:solidFill>
          <a:latin typeface="+mn-lt"/>
          <a:ea typeface="Arial" charset="0"/>
          <a:cs typeface="Arial" charset="0"/>
        </a:defRPr>
      </a:lvl1pPr>
      <a:lvl2pPr marL="461430" indent="-461430" algn="l" defTabSz="1219186"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2pPr>
      <a:lvl3pPr marL="1058320" indent="-461430" algn="l" defTabSz="1219186"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3pPr>
      <a:lvl4pPr marL="1667914" indent="-448728" algn="l" defTabSz="1219186"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4pPr>
      <a:lvl5pPr marL="2142040" indent="-461430" algn="l" defTabSz="1219186" rtl="0" eaLnBrk="1" latinLnBrk="0" hangingPunct="1">
        <a:lnSpc>
          <a:spcPct val="100000"/>
        </a:lnSpc>
        <a:spcBef>
          <a:spcPts val="2933"/>
        </a:spcBef>
        <a:spcAft>
          <a:spcPts val="0"/>
        </a:spcAft>
        <a:buFont typeface="Arial"/>
        <a:buChar char="»"/>
        <a:defRPr sz="3733" kern="1200">
          <a:solidFill>
            <a:schemeClr val="tx1"/>
          </a:solidFill>
          <a:latin typeface="+mn-lt"/>
          <a:ea typeface="Arial" charset="0"/>
          <a:cs typeface="Arial" charset="0"/>
        </a:defRPr>
      </a:lvl5pPr>
      <a:lvl6pPr marL="6705516" indent="-609592" algn="l" defTabSz="1219186" rtl="0" eaLnBrk="1" latinLnBrk="0" hangingPunct="1">
        <a:spcBef>
          <a:spcPct val="20000"/>
        </a:spcBef>
        <a:buFont typeface="Arial"/>
        <a:buChar char="•"/>
        <a:defRPr sz="5333" kern="1200">
          <a:solidFill>
            <a:schemeClr val="tx1"/>
          </a:solidFill>
          <a:latin typeface="+mn-lt"/>
          <a:ea typeface="+mn-ea"/>
          <a:cs typeface="+mn-cs"/>
        </a:defRPr>
      </a:lvl6pPr>
      <a:lvl7pPr marL="7924702" indent="-609592" algn="l" defTabSz="1219186" rtl="0" eaLnBrk="1" latinLnBrk="0" hangingPunct="1">
        <a:spcBef>
          <a:spcPct val="20000"/>
        </a:spcBef>
        <a:buFont typeface="Arial"/>
        <a:buChar char="•"/>
        <a:defRPr sz="5333" kern="1200">
          <a:solidFill>
            <a:schemeClr val="tx1"/>
          </a:solidFill>
          <a:latin typeface="+mn-lt"/>
          <a:ea typeface="+mn-ea"/>
          <a:cs typeface="+mn-cs"/>
        </a:defRPr>
      </a:lvl7pPr>
      <a:lvl8pPr marL="9143888" indent="-609592" algn="l" defTabSz="1219186" rtl="0" eaLnBrk="1" latinLnBrk="0" hangingPunct="1">
        <a:spcBef>
          <a:spcPct val="20000"/>
        </a:spcBef>
        <a:buFont typeface="Arial"/>
        <a:buChar char="•"/>
        <a:defRPr sz="5333" kern="1200">
          <a:solidFill>
            <a:schemeClr val="tx1"/>
          </a:solidFill>
          <a:latin typeface="+mn-lt"/>
          <a:ea typeface="+mn-ea"/>
          <a:cs typeface="+mn-cs"/>
        </a:defRPr>
      </a:lvl8pPr>
      <a:lvl9pPr marL="10363071" indent="-609592" algn="l" defTabSz="1219186"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186" rtl="0" eaLnBrk="1" latinLnBrk="0" hangingPunct="1">
        <a:defRPr sz="4800" kern="1200">
          <a:solidFill>
            <a:schemeClr val="tx1"/>
          </a:solidFill>
          <a:latin typeface="+mn-lt"/>
          <a:ea typeface="+mn-ea"/>
          <a:cs typeface="+mn-cs"/>
        </a:defRPr>
      </a:lvl1pPr>
      <a:lvl2pPr marL="1219186" algn="l" defTabSz="1219186" rtl="0" eaLnBrk="1" latinLnBrk="0" hangingPunct="1">
        <a:defRPr sz="4800" kern="1200">
          <a:solidFill>
            <a:schemeClr val="tx1"/>
          </a:solidFill>
          <a:latin typeface="+mn-lt"/>
          <a:ea typeface="+mn-ea"/>
          <a:cs typeface="+mn-cs"/>
        </a:defRPr>
      </a:lvl2pPr>
      <a:lvl3pPr marL="2438372" algn="l" defTabSz="1219186" rtl="0" eaLnBrk="1" latinLnBrk="0" hangingPunct="1">
        <a:defRPr sz="4800" kern="1200">
          <a:solidFill>
            <a:schemeClr val="tx1"/>
          </a:solidFill>
          <a:latin typeface="+mn-lt"/>
          <a:ea typeface="+mn-ea"/>
          <a:cs typeface="+mn-cs"/>
        </a:defRPr>
      </a:lvl3pPr>
      <a:lvl4pPr marL="3657555" algn="l" defTabSz="1219186" rtl="0" eaLnBrk="1" latinLnBrk="0" hangingPunct="1">
        <a:defRPr sz="4800" kern="1200">
          <a:solidFill>
            <a:schemeClr val="tx1"/>
          </a:solidFill>
          <a:latin typeface="+mn-lt"/>
          <a:ea typeface="+mn-ea"/>
          <a:cs typeface="+mn-cs"/>
        </a:defRPr>
      </a:lvl4pPr>
      <a:lvl5pPr marL="4876738" algn="l" defTabSz="1219186" rtl="0" eaLnBrk="1" latinLnBrk="0" hangingPunct="1">
        <a:defRPr sz="4800" kern="1200">
          <a:solidFill>
            <a:schemeClr val="tx1"/>
          </a:solidFill>
          <a:latin typeface="+mn-lt"/>
          <a:ea typeface="+mn-ea"/>
          <a:cs typeface="+mn-cs"/>
        </a:defRPr>
      </a:lvl5pPr>
      <a:lvl6pPr marL="6095924" algn="l" defTabSz="1219186" rtl="0" eaLnBrk="1" latinLnBrk="0" hangingPunct="1">
        <a:defRPr sz="4800" kern="1200">
          <a:solidFill>
            <a:schemeClr val="tx1"/>
          </a:solidFill>
          <a:latin typeface="+mn-lt"/>
          <a:ea typeface="+mn-ea"/>
          <a:cs typeface="+mn-cs"/>
        </a:defRPr>
      </a:lvl6pPr>
      <a:lvl7pPr marL="7315110" algn="l" defTabSz="1219186" rtl="0" eaLnBrk="1" latinLnBrk="0" hangingPunct="1">
        <a:defRPr sz="4800" kern="1200">
          <a:solidFill>
            <a:schemeClr val="tx1"/>
          </a:solidFill>
          <a:latin typeface="+mn-lt"/>
          <a:ea typeface="+mn-ea"/>
          <a:cs typeface="+mn-cs"/>
        </a:defRPr>
      </a:lvl7pPr>
      <a:lvl8pPr marL="8534293" algn="l" defTabSz="1219186" rtl="0" eaLnBrk="1" latinLnBrk="0" hangingPunct="1">
        <a:defRPr sz="4800" kern="1200">
          <a:solidFill>
            <a:schemeClr val="tx1"/>
          </a:solidFill>
          <a:latin typeface="+mn-lt"/>
          <a:ea typeface="+mn-ea"/>
          <a:cs typeface="+mn-cs"/>
        </a:defRPr>
      </a:lvl8pPr>
      <a:lvl9pPr marL="9753479" algn="l" defTabSz="1219186"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ouravmazumder/" TargetMode="External"/><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6.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97.xml"/><Relationship Id="rId6" Type="http://schemas.openxmlformats.org/officeDocument/2006/relationships/image" Target="../media/image40.svg"/><Relationship Id="rId11" Type="http://schemas.openxmlformats.org/officeDocument/2006/relationships/hyperlink" Target="https://ibm.biz/AI-HealthCheck" TargetMode="External"/><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hyperlink" Target="https://www.yelp.com/dataset/download" TargetMode="Externa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hyperlink" Target="https://huggingface.co/docs/transformers/index#supported-models" TargetMode="External"/><Relationship Id="rId2" Type="http://schemas.openxmlformats.org/officeDocument/2006/relationships/hyperlink" Target="https://umfarooq0.medium.com/comparing-distributions-b7798b2e8e7e" TargetMode="Externa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hyperlink" Target="http://ibm.com/trademark" TargetMode="Externa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ibm.biz/AI-HealthCheck" TargetMode="External"/><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urav-mazumder/NLP-Drift/blob/main/JupyterNotebooksForIBMWatsonStudio/NLP-Drift-Project.zip" TargetMode="External"/><Relationship Id="rId2" Type="http://schemas.openxmlformats.org/officeDocument/2006/relationships/hyperlink" Target="https://github.com/sourav-mazumder/NLP-Drift" TargetMode="Externa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94" name="JUNE 8 2021"/>
          <p:cNvSpPr txBox="1"/>
          <p:nvPr/>
        </p:nvSpPr>
        <p:spPr>
          <a:xfrm>
            <a:off x="1609034" y="12099903"/>
            <a:ext cx="3359118" cy="40749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616" tIns="64616" rIns="64616" bIns="64616">
            <a:spAutoFit/>
          </a:bodyPr>
          <a:lstStyle>
            <a:lvl1pPr defTabSz="1371600">
              <a:lnSpc>
                <a:spcPct val="100000"/>
              </a:lnSpc>
              <a:spcBef>
                <a:spcPts val="0"/>
              </a:spcBef>
              <a:defRPr sz="1800" spc="198">
                <a:solidFill>
                  <a:srgbClr val="FFFFFF"/>
                </a:solidFill>
                <a:latin typeface="IBM Plex Sans"/>
                <a:ea typeface="IBM Plex Sans"/>
                <a:cs typeface="IBM Plex Sans"/>
                <a:sym typeface="IBM Plex Sans"/>
              </a:defRPr>
            </a:lvl1pPr>
          </a:lstStyle>
          <a:p>
            <a:r>
              <a:rPr lang="en-US" dirty="0"/>
              <a:t>November 03, 2022</a:t>
            </a:r>
            <a:endParaRPr dirty="0"/>
          </a:p>
        </p:txBody>
      </p:sp>
      <p:pic>
        <p:nvPicPr>
          <p:cNvPr id="195" name="2020-Annual-Report-(1).pdf" descr="2020-Annual-Report-(1).pdf"/>
          <p:cNvPicPr>
            <a:picLocks noChangeAspect="1"/>
          </p:cNvPicPr>
          <p:nvPr/>
        </p:nvPicPr>
        <p:blipFill>
          <a:blip r:embed="rId2"/>
          <a:stretch>
            <a:fillRect/>
          </a:stretch>
        </p:blipFill>
        <p:spPr>
          <a:xfrm>
            <a:off x="36398231" y="-2359418"/>
            <a:ext cx="7543801" cy="9829801"/>
          </a:xfrm>
          <a:prstGeom prst="rect">
            <a:avLst/>
          </a:prstGeom>
          <a:ln w="12700">
            <a:miter lim="400000"/>
          </a:ln>
        </p:spPr>
      </p:pic>
      <p:grpSp>
        <p:nvGrpSpPr>
          <p:cNvPr id="212" name="Group"/>
          <p:cNvGrpSpPr/>
          <p:nvPr/>
        </p:nvGrpSpPr>
        <p:grpSpPr>
          <a:xfrm>
            <a:off x="11068156" y="-2329195"/>
            <a:ext cx="16817687" cy="17775485"/>
            <a:chOff x="0" y="0"/>
            <a:chExt cx="16817686" cy="17775483"/>
          </a:xfrm>
        </p:grpSpPr>
        <p:sp>
          <p:nvSpPr>
            <p:cNvPr id="196" name="Rounded Rectangle"/>
            <p:cNvSpPr/>
            <p:nvPr/>
          </p:nvSpPr>
          <p:spPr>
            <a:xfrm rot="18900000">
              <a:off x="4106382" y="10437890"/>
              <a:ext cx="3369478" cy="2111563"/>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7" name="Rounded Rectangle"/>
            <p:cNvSpPr/>
            <p:nvPr/>
          </p:nvSpPr>
          <p:spPr>
            <a:xfrm rot="18900000">
              <a:off x="7974965" y="14273437"/>
              <a:ext cx="3329395" cy="2086445"/>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8" name="Rounded Rectangle"/>
            <p:cNvSpPr/>
            <p:nvPr/>
          </p:nvSpPr>
          <p:spPr>
            <a:xfrm rot="18900000">
              <a:off x="253101" y="6528400"/>
              <a:ext cx="3369478" cy="2111564"/>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99" name="Rounded Rectangle"/>
            <p:cNvSpPr/>
            <p:nvPr/>
          </p:nvSpPr>
          <p:spPr>
            <a:xfrm rot="18900000">
              <a:off x="6995280" y="7614718"/>
              <a:ext cx="3369479" cy="2111564"/>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0" name="Rounded Rectangle"/>
            <p:cNvSpPr/>
            <p:nvPr/>
          </p:nvSpPr>
          <p:spPr>
            <a:xfrm rot="18900000">
              <a:off x="10863863" y="11450266"/>
              <a:ext cx="3329395" cy="2086445"/>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1" name="Rounded Rectangle"/>
            <p:cNvSpPr/>
            <p:nvPr/>
          </p:nvSpPr>
          <p:spPr>
            <a:xfrm rot="18900000">
              <a:off x="11315717" y="14817473"/>
              <a:ext cx="3329395" cy="2086445"/>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2" name="Rounded Rectangle"/>
            <p:cNvSpPr/>
            <p:nvPr/>
          </p:nvSpPr>
          <p:spPr>
            <a:xfrm rot="18900000">
              <a:off x="3558482" y="7098921"/>
              <a:ext cx="3369479" cy="2111564"/>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3" name="Rounded Rectangle"/>
            <p:cNvSpPr/>
            <p:nvPr/>
          </p:nvSpPr>
          <p:spPr>
            <a:xfrm rot="18900000">
              <a:off x="3141998" y="3705230"/>
              <a:ext cx="3369478" cy="2111563"/>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4" name="Rounded Rectangle"/>
            <p:cNvSpPr/>
            <p:nvPr/>
          </p:nvSpPr>
          <p:spPr>
            <a:xfrm rot="18900000">
              <a:off x="9884178" y="4791548"/>
              <a:ext cx="3369479" cy="2111564"/>
            </a:xfrm>
            <a:prstGeom prst="roundRect">
              <a:avLst>
                <a:gd name="adj" fmla="val 7006"/>
              </a:avLst>
            </a:prstGeom>
            <a:solidFill>
              <a:srgbClr val="F0F0F0">
                <a:alpha val="2406"/>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5" name="Rounded Rectangle"/>
            <p:cNvSpPr/>
            <p:nvPr/>
          </p:nvSpPr>
          <p:spPr>
            <a:xfrm rot="18900000">
              <a:off x="6447380" y="4275751"/>
              <a:ext cx="3369479" cy="2111563"/>
            </a:xfrm>
            <a:prstGeom prst="roundRect">
              <a:avLst>
                <a:gd name="adj" fmla="val 7006"/>
              </a:avLst>
            </a:prstGeom>
            <a:solidFill>
              <a:srgbClr val="F0F0F0">
                <a:alpha val="341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6" name="Rounded Rectangle"/>
            <p:cNvSpPr/>
            <p:nvPr/>
          </p:nvSpPr>
          <p:spPr>
            <a:xfrm rot="18900000">
              <a:off x="6030896" y="882058"/>
              <a:ext cx="3369478" cy="2111564"/>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7" name="Rounded Rectangle"/>
            <p:cNvSpPr/>
            <p:nvPr/>
          </p:nvSpPr>
          <p:spPr>
            <a:xfrm rot="18900000">
              <a:off x="12773073" y="1968376"/>
              <a:ext cx="3369479" cy="2111563"/>
            </a:xfrm>
            <a:prstGeom prst="roundRect">
              <a:avLst>
                <a:gd name="adj" fmla="val 7006"/>
              </a:avLst>
            </a:prstGeom>
            <a:solidFill>
              <a:srgbClr val="F0F0F0">
                <a:alpha val="1172"/>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8" name="Rounded Rectangle"/>
            <p:cNvSpPr/>
            <p:nvPr/>
          </p:nvSpPr>
          <p:spPr>
            <a:xfrm rot="18900000">
              <a:off x="9310877" y="1452579"/>
              <a:ext cx="3369478" cy="2111563"/>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09" name="Rounded Rectangle"/>
            <p:cNvSpPr/>
            <p:nvPr/>
          </p:nvSpPr>
          <p:spPr>
            <a:xfrm rot="18900000">
              <a:off x="7442712" y="10975780"/>
              <a:ext cx="3369478" cy="2111564"/>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0" name="Rounded Rectangle"/>
            <p:cNvSpPr/>
            <p:nvPr/>
          </p:nvSpPr>
          <p:spPr>
            <a:xfrm rot="18900000">
              <a:off x="10331610" y="8152609"/>
              <a:ext cx="3369478" cy="2111564"/>
            </a:xfrm>
            <a:prstGeom prst="roundRect">
              <a:avLst>
                <a:gd name="adj" fmla="val 7006"/>
              </a:avLst>
            </a:prstGeom>
            <a:solidFill>
              <a:srgbClr val="F0F0F0">
                <a:alpha val="341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1" name="Rounded Rectangle"/>
            <p:cNvSpPr/>
            <p:nvPr/>
          </p:nvSpPr>
          <p:spPr>
            <a:xfrm rot="18900000">
              <a:off x="13195107" y="5329437"/>
              <a:ext cx="3369479" cy="2111564"/>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213" name="NewGen Transition Journey"/>
          <p:cNvSpPr txBox="1"/>
          <p:nvPr/>
        </p:nvSpPr>
        <p:spPr>
          <a:xfrm>
            <a:off x="847234" y="1292789"/>
            <a:ext cx="21209713" cy="61411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defTabSz="1371600">
              <a:spcBef>
                <a:spcPts val="0"/>
              </a:spcBef>
              <a:defRPr sz="6000">
                <a:solidFill>
                  <a:srgbClr val="FFFFFF"/>
                </a:solidFill>
                <a:latin typeface="IBM Plex Sans Light"/>
                <a:ea typeface="IBM Plex Sans Light"/>
                <a:cs typeface="IBM Plex Sans Light"/>
                <a:sym typeface="IBM Plex Sans Light"/>
              </a:defRPr>
            </a:lvl1pPr>
          </a:lstStyle>
          <a:p>
            <a:r>
              <a:rPr lang="en-US" sz="5400" b="1" dirty="0"/>
              <a:t>Data Drift Identification for AI Models in the context of AI Governance </a:t>
            </a:r>
          </a:p>
          <a:p>
            <a:r>
              <a:rPr lang="en-US" sz="4800" b="1" i="1" dirty="0">
                <a:solidFill>
                  <a:schemeClr val="accent2"/>
                </a:solidFill>
              </a:rPr>
              <a:t>Operationalizing AI Models with Governance</a:t>
            </a:r>
          </a:p>
          <a:p>
            <a:endParaRPr lang="en-US" sz="5400" b="1" dirty="0"/>
          </a:p>
          <a:p>
            <a:endParaRPr lang="en-US" sz="4000" dirty="0"/>
          </a:p>
          <a:p>
            <a:r>
              <a:rPr lang="en-US" sz="4000" b="1" dirty="0"/>
              <a:t>Sourav Mazumder</a:t>
            </a:r>
          </a:p>
          <a:p>
            <a:r>
              <a:rPr lang="en-US" sz="4000" dirty="0"/>
              <a:t>Master Inventor</a:t>
            </a:r>
          </a:p>
          <a:p>
            <a:r>
              <a:rPr lang="en-US" sz="4000" dirty="0"/>
              <a:t>AI/ML Operationalization Leader</a:t>
            </a:r>
          </a:p>
          <a:p>
            <a:r>
              <a:rPr lang="en-US" sz="4000" dirty="0"/>
              <a:t>The Open Group Distinguished Data Scientist</a:t>
            </a:r>
          </a:p>
          <a:p>
            <a:r>
              <a:rPr lang="en-US" sz="4000" dirty="0"/>
              <a:t>IBM Expert Labs</a:t>
            </a:r>
          </a:p>
          <a:p>
            <a:r>
              <a:rPr lang="en-US" sz="4000" dirty="0">
                <a:solidFill>
                  <a:schemeClr val="accent4">
                    <a:lumMod val="60000"/>
                    <a:lumOff val="40000"/>
                  </a:schemeClr>
                </a:solidFill>
                <a:hlinkClick r:id="rId3">
                  <a:extLst>
                    <a:ext uri="{A12FA001-AC4F-418D-AE19-62706E023703}">
                      <ahyp:hlinkClr xmlns:ahyp="http://schemas.microsoft.com/office/drawing/2018/hyperlinkcolor" val="tx"/>
                    </a:ext>
                  </a:extLst>
                </a:hlinkClick>
              </a:rPr>
              <a:t>https://www.linkedin.com/in/souravmazumder</a:t>
            </a:r>
            <a:r>
              <a:rPr lang="en-US" sz="4000" dirty="0">
                <a:solidFill>
                  <a:schemeClr val="accent4">
                    <a:lumMod val="60000"/>
                    <a:lumOff val="40000"/>
                  </a:schemeClr>
                </a:solidFill>
              </a:rPr>
              <a:t> @souravmazumder0 </a:t>
            </a:r>
          </a:p>
        </p:txBody>
      </p:sp>
      <p:sp>
        <p:nvSpPr>
          <p:cNvPr id="214" name="The IBM Way"/>
          <p:cNvSpPr txBox="1"/>
          <p:nvPr/>
        </p:nvSpPr>
        <p:spPr>
          <a:xfrm>
            <a:off x="1379363" y="10051037"/>
            <a:ext cx="10265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371600">
              <a:lnSpc>
                <a:spcPct val="100000"/>
              </a:lnSpc>
              <a:spcBef>
                <a:spcPts val="0"/>
              </a:spcBef>
              <a:defRPr sz="2400">
                <a:solidFill>
                  <a:srgbClr val="FFFFFF"/>
                </a:solidFill>
                <a:latin typeface="IBM Plex Sans"/>
                <a:ea typeface="IBM Plex Sans"/>
                <a:cs typeface="IBM Plex Sans"/>
                <a:sym typeface="IBM Plex Sans"/>
              </a:defRPr>
            </a:lvl1pPr>
          </a:lstStyle>
          <a:p>
            <a:endParaRPr dirty="0"/>
          </a:p>
        </p:txBody>
      </p:sp>
      <p:pic>
        <p:nvPicPr>
          <p:cNvPr id="1028" name="Picture 4" descr="ODSC West 2022 || Open Data Science Conference | Eventbrite">
            <a:extLst>
              <a:ext uri="{FF2B5EF4-FFF2-40B4-BE49-F238E27FC236}">
                <a16:creationId xmlns:a16="http://schemas.microsoft.com/office/drawing/2014/main" id="{B00EC7FE-054E-2341-E840-1C7CF4BE5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145" y="8195179"/>
            <a:ext cx="9804721" cy="4902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D7A57EF-D52F-F047-A14B-8279C0A6B04A}"/>
              </a:ext>
            </a:extLst>
          </p:cNvPr>
          <p:cNvCxnSpPr>
            <a:cxnSpLocks/>
          </p:cNvCxnSpPr>
          <p:nvPr/>
        </p:nvCxnSpPr>
        <p:spPr bwMode="auto">
          <a:xfrm>
            <a:off x="11741581" y="1990592"/>
            <a:ext cx="0" cy="10361988"/>
          </a:xfrm>
          <a:prstGeom prst="line">
            <a:avLst/>
          </a:prstGeom>
          <a:ln w="12700">
            <a:solidFill>
              <a:srgbClr val="C6C6C6"/>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F74442-9029-D24B-A3B1-6B5CC8BD2D32}"/>
              </a:ext>
            </a:extLst>
          </p:cNvPr>
          <p:cNvCxnSpPr>
            <a:cxnSpLocks/>
          </p:cNvCxnSpPr>
          <p:nvPr/>
        </p:nvCxnSpPr>
        <p:spPr bwMode="auto">
          <a:xfrm>
            <a:off x="8136989" y="1990592"/>
            <a:ext cx="0" cy="10361988"/>
          </a:xfrm>
          <a:prstGeom prst="line">
            <a:avLst/>
          </a:prstGeom>
          <a:ln w="12700">
            <a:solidFill>
              <a:srgbClr val="C6C6C6"/>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FF05A8D-FB48-0A42-986F-9B97537667B6}"/>
              </a:ext>
            </a:extLst>
          </p:cNvPr>
          <p:cNvCxnSpPr>
            <a:cxnSpLocks/>
          </p:cNvCxnSpPr>
          <p:nvPr/>
        </p:nvCxnSpPr>
        <p:spPr bwMode="auto">
          <a:xfrm>
            <a:off x="19205203" y="1990592"/>
            <a:ext cx="0" cy="10361988"/>
          </a:xfrm>
          <a:prstGeom prst="line">
            <a:avLst/>
          </a:prstGeom>
          <a:ln w="12700">
            <a:solidFill>
              <a:srgbClr val="C6C6C6"/>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1387CA0-8431-1D47-8720-32401EA3563E}"/>
              </a:ext>
            </a:extLst>
          </p:cNvPr>
          <p:cNvCxnSpPr>
            <a:cxnSpLocks/>
          </p:cNvCxnSpPr>
          <p:nvPr/>
        </p:nvCxnSpPr>
        <p:spPr bwMode="auto">
          <a:xfrm>
            <a:off x="15961071" y="1990592"/>
            <a:ext cx="0" cy="10361988"/>
          </a:xfrm>
          <a:prstGeom prst="line">
            <a:avLst/>
          </a:prstGeom>
          <a:ln w="12700">
            <a:solidFill>
              <a:srgbClr val="C6C6C6"/>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006AFF71-2466-3D43-8FF8-0386EA261494}"/>
              </a:ext>
            </a:extLst>
          </p:cNvPr>
          <p:cNvSpPr>
            <a:spLocks noGrp="1"/>
          </p:cNvSpPr>
          <p:nvPr>
            <p:ph type="title"/>
          </p:nvPr>
        </p:nvSpPr>
        <p:spPr>
          <a:xfrm>
            <a:off x="161595" y="149974"/>
            <a:ext cx="23371614" cy="1230188"/>
          </a:xfrm>
        </p:spPr>
        <p:txBody>
          <a:bodyPr/>
          <a:lstStyle/>
          <a:p>
            <a:pPr fontAlgn="auto">
              <a:lnSpc>
                <a:spcPct val="100000"/>
              </a:lnSpc>
              <a:spcBef>
                <a:spcPts val="0"/>
              </a:spcBef>
              <a:spcAft>
                <a:spcPts val="0"/>
              </a:spcAft>
              <a:defRPr/>
            </a:pPr>
            <a:r>
              <a:rPr lang="en-US" sz="6000" dirty="0">
                <a:latin typeface="+mj-lt"/>
              </a:rPr>
              <a:t>AI Governance solution in a typical customer context</a:t>
            </a:r>
            <a:endParaRPr lang="en-US" sz="6000" i="1" dirty="0">
              <a:latin typeface="+mj-lt"/>
            </a:endParaRPr>
          </a:p>
        </p:txBody>
      </p:sp>
      <p:sp>
        <p:nvSpPr>
          <p:cNvPr id="7" name="Footer Placeholder 6">
            <a:extLst>
              <a:ext uri="{FF2B5EF4-FFF2-40B4-BE49-F238E27FC236}">
                <a16:creationId xmlns:a16="http://schemas.microsoft.com/office/drawing/2014/main" id="{0DD40FEF-BF24-BD4C-8A18-536347831053}"/>
              </a:ext>
            </a:extLst>
          </p:cNvPr>
          <p:cNvSpPr>
            <a:spLocks noGrp="1"/>
          </p:cNvSpPr>
          <p:nvPr>
            <p:ph type="ftr" sz="quarter" idx="10"/>
          </p:nvPr>
        </p:nvSpPr>
        <p:spPr>
          <a:xfrm>
            <a:off x="161593" y="13260692"/>
            <a:ext cx="10972628" cy="444500"/>
          </a:xfrm>
        </p:spPr>
        <p:txBody>
          <a:bodyPr/>
          <a:lstStyle/>
          <a:p>
            <a:pPr marL="0" marR="0" lvl="0" indent="0" algn="l" defTabSz="18293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Neue"/>
              </a:rPr>
              <a:t>AI governance  / © 2022 IBM Corporation</a:t>
            </a:r>
          </a:p>
        </p:txBody>
      </p:sp>
      <p:sp>
        <p:nvSpPr>
          <p:cNvPr id="8" name="Slide Number Placeholder 7">
            <a:extLst>
              <a:ext uri="{FF2B5EF4-FFF2-40B4-BE49-F238E27FC236}">
                <a16:creationId xmlns:a16="http://schemas.microsoft.com/office/drawing/2014/main" id="{E553B03D-9958-0E4B-BC8B-7D7AAFB4CC7F}"/>
              </a:ext>
            </a:extLst>
          </p:cNvPr>
          <p:cNvSpPr>
            <a:spLocks noGrp="1"/>
          </p:cNvSpPr>
          <p:nvPr>
            <p:ph type="sldNum" sz="quarter" idx="11"/>
          </p:nvPr>
        </p:nvSpPr>
        <p:spPr/>
        <p:txBody>
          <a:bodyPr/>
          <a:lstStyle/>
          <a:p>
            <a:pPr marL="0" marR="0" lvl="0" indent="0" algn="r" defTabSz="1829312"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Helvetica Neue"/>
              </a:rPr>
              <a:pPr marL="0" marR="0" lvl="0" indent="0" algn="r" defTabSz="1829312"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Neue"/>
            </a:endParaRPr>
          </a:p>
        </p:txBody>
      </p:sp>
      <p:sp>
        <p:nvSpPr>
          <p:cNvPr id="10" name="Rectangle: Rounded Corners 15">
            <a:extLst>
              <a:ext uri="{FF2B5EF4-FFF2-40B4-BE49-F238E27FC236}">
                <a16:creationId xmlns:a16="http://schemas.microsoft.com/office/drawing/2014/main" id="{15416A3B-1873-764D-9591-C93209872F13}"/>
              </a:ext>
            </a:extLst>
          </p:cNvPr>
          <p:cNvSpPr/>
          <p:nvPr/>
        </p:nvSpPr>
        <p:spPr>
          <a:xfrm>
            <a:off x="1339666" y="6484037"/>
            <a:ext cx="3962803" cy="115939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rPr>
              <a:t>Build</a:t>
            </a:r>
          </a:p>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2FE"/>
                </a:solidFill>
                <a:effectLst/>
                <a:uLnTx/>
                <a:uFillTx/>
                <a:latin typeface="IBM Plex Sans Light"/>
                <a:ea typeface="+mn-ea"/>
                <a:cs typeface="+mn-cs"/>
                <a:sym typeface="Helvetica Neue"/>
              </a:rPr>
              <a:t>(Data, Code, Binary)</a:t>
            </a:r>
          </a:p>
        </p:txBody>
      </p:sp>
      <p:sp>
        <p:nvSpPr>
          <p:cNvPr id="11" name="Rectangle: Rounded Corners 17">
            <a:extLst>
              <a:ext uri="{FF2B5EF4-FFF2-40B4-BE49-F238E27FC236}">
                <a16:creationId xmlns:a16="http://schemas.microsoft.com/office/drawing/2014/main" id="{E4726C4B-D4BA-E946-966A-B8E88CCF30A7}"/>
              </a:ext>
            </a:extLst>
          </p:cNvPr>
          <p:cNvSpPr/>
          <p:nvPr/>
        </p:nvSpPr>
        <p:spPr>
          <a:xfrm>
            <a:off x="1339666" y="8033468"/>
            <a:ext cx="3962799" cy="62209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rPr>
              <a:t>Deploy</a:t>
            </a:r>
          </a:p>
        </p:txBody>
      </p:sp>
      <p:sp>
        <p:nvSpPr>
          <p:cNvPr id="12" name="Rectangle: Rounded Corners 18">
            <a:extLst>
              <a:ext uri="{FF2B5EF4-FFF2-40B4-BE49-F238E27FC236}">
                <a16:creationId xmlns:a16="http://schemas.microsoft.com/office/drawing/2014/main" id="{1ED94A1C-CE6D-5841-90F8-8DC27354FC72}"/>
              </a:ext>
            </a:extLst>
          </p:cNvPr>
          <p:cNvSpPr/>
          <p:nvPr/>
        </p:nvSpPr>
        <p:spPr>
          <a:xfrm>
            <a:off x="1339666" y="9059187"/>
            <a:ext cx="3962795" cy="60511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rPr>
              <a:t>Monitor</a:t>
            </a:r>
          </a:p>
        </p:txBody>
      </p:sp>
      <p:sp>
        <p:nvSpPr>
          <p:cNvPr id="14" name="Rectangle: Rounded Corners 21">
            <a:extLst>
              <a:ext uri="{FF2B5EF4-FFF2-40B4-BE49-F238E27FC236}">
                <a16:creationId xmlns:a16="http://schemas.microsoft.com/office/drawing/2014/main" id="{B04E66AD-2383-9943-AC96-0D9D7C650FA8}"/>
              </a:ext>
            </a:extLst>
          </p:cNvPr>
          <p:cNvSpPr/>
          <p:nvPr/>
        </p:nvSpPr>
        <p:spPr>
          <a:xfrm>
            <a:off x="1339666" y="10161829"/>
            <a:ext cx="3962787" cy="62232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rPr>
              <a:t>Explain</a:t>
            </a:r>
          </a:p>
        </p:txBody>
      </p:sp>
      <p:sp>
        <p:nvSpPr>
          <p:cNvPr id="15" name="Rectangle: Rounded Corners 46">
            <a:extLst>
              <a:ext uri="{FF2B5EF4-FFF2-40B4-BE49-F238E27FC236}">
                <a16:creationId xmlns:a16="http://schemas.microsoft.com/office/drawing/2014/main" id="{6DE4450F-8128-4743-BDF7-C08C1B261169}"/>
              </a:ext>
            </a:extLst>
          </p:cNvPr>
          <p:cNvSpPr/>
          <p:nvPr/>
        </p:nvSpPr>
        <p:spPr>
          <a:xfrm>
            <a:off x="1303322" y="4696126"/>
            <a:ext cx="4024865" cy="1302847"/>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rPr>
              <a:t>Data Governance</a:t>
            </a:r>
          </a:p>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2FE"/>
                </a:solidFill>
                <a:effectLst/>
                <a:uLnTx/>
                <a:uFillTx/>
                <a:latin typeface="IBM Plex Sans Light"/>
                <a:ea typeface="+mn-ea"/>
                <a:cs typeface="+mn-cs"/>
                <a:sym typeface="Helvetica Neue"/>
              </a:rPr>
              <a:t>(Protection, Enhanced Meta Data, Data-Model Lineage)</a:t>
            </a: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17" name="Rectangle 16">
            <a:extLst>
              <a:ext uri="{FF2B5EF4-FFF2-40B4-BE49-F238E27FC236}">
                <a16:creationId xmlns:a16="http://schemas.microsoft.com/office/drawing/2014/main" id="{92CD34AC-0E0E-E441-B91E-698FB41E2037}"/>
              </a:ext>
            </a:extLst>
          </p:cNvPr>
          <p:cNvSpPr/>
          <p:nvPr/>
        </p:nvSpPr>
        <p:spPr>
          <a:xfrm>
            <a:off x="1361447" y="1726346"/>
            <a:ext cx="3966740" cy="1149289"/>
          </a:xfrm>
          <a:prstGeom prst="rect">
            <a:avLst/>
          </a:prstGeom>
          <a:solidFill>
            <a:schemeClr val="bg2">
              <a:lumMod val="90000"/>
            </a:schemeClr>
          </a:solidFill>
          <a:ln>
            <a:noFill/>
          </a:ln>
        </p:spPr>
        <p:txBody>
          <a:bodyPr wrap="square" lIns="0" tIns="0" rIns="0" bIns="0" anchor="t" anchorCtr="0">
            <a:spAutoFit/>
          </a:bodyPr>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3734" b="1" i="0" u="none" strike="noStrike" kern="1200" cap="none" spc="0" normalizeH="0" baseline="0" noProof="0" dirty="0">
                <a:ln>
                  <a:noFill/>
                </a:ln>
                <a:solidFill>
                  <a:srgbClr val="0F62FE"/>
                </a:solidFill>
                <a:effectLst/>
                <a:uLnTx/>
                <a:uFillTx/>
                <a:latin typeface="IBM Plex Sans Light"/>
                <a:ea typeface="+mn-ea"/>
                <a:cs typeface="+mn-cs"/>
                <a:sym typeface="Helvetica Neue"/>
              </a:rPr>
              <a:t>AI Governance Functions</a:t>
            </a:r>
            <a:endParaRPr kumimoji="0" lang="en-US" sz="3734" b="1" i="0" u="none" strike="noStrike" kern="1200" cap="none" spc="0" normalizeH="0" baseline="0" noProof="0" dirty="0">
              <a:ln>
                <a:noFill/>
              </a:ln>
              <a:solidFill>
                <a:srgbClr val="0F62FE"/>
              </a:solidFill>
              <a:effectLst/>
              <a:uLnTx/>
              <a:uFillTx/>
              <a:latin typeface="IBM Plex Sans Light"/>
              <a:ea typeface="+mn-ea"/>
              <a:cs typeface="+mn-cs"/>
              <a:sym typeface="Wingdings" panose="05000000000000000000" pitchFamily="2" charset="2"/>
            </a:endParaRPr>
          </a:p>
        </p:txBody>
      </p:sp>
      <p:sp>
        <p:nvSpPr>
          <p:cNvPr id="19" name="Rectangle 18">
            <a:extLst>
              <a:ext uri="{FF2B5EF4-FFF2-40B4-BE49-F238E27FC236}">
                <a16:creationId xmlns:a16="http://schemas.microsoft.com/office/drawing/2014/main" id="{BCAD71C5-B455-6645-BC8C-818D557CA3D6}"/>
              </a:ext>
            </a:extLst>
          </p:cNvPr>
          <p:cNvSpPr/>
          <p:nvPr/>
        </p:nvSpPr>
        <p:spPr>
          <a:xfrm>
            <a:off x="5501461" y="1777524"/>
            <a:ext cx="2194560" cy="9753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sym typeface="Helvetica Neue"/>
              </a:rPr>
              <a:t>LOB 1</a:t>
            </a:r>
          </a:p>
        </p:txBody>
      </p:sp>
      <p:sp>
        <p:nvSpPr>
          <p:cNvPr id="20" name="Rectangle 19">
            <a:extLst>
              <a:ext uri="{FF2B5EF4-FFF2-40B4-BE49-F238E27FC236}">
                <a16:creationId xmlns:a16="http://schemas.microsoft.com/office/drawing/2014/main" id="{DF34A49C-E734-2F4E-86DB-CBDC0E167F38}"/>
              </a:ext>
            </a:extLst>
          </p:cNvPr>
          <p:cNvSpPr/>
          <p:nvPr/>
        </p:nvSpPr>
        <p:spPr>
          <a:xfrm>
            <a:off x="8939661" y="1783392"/>
            <a:ext cx="2194560" cy="9753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sym typeface="Helvetica Neue"/>
              </a:rPr>
              <a:t>LOB 2</a:t>
            </a:r>
          </a:p>
        </p:txBody>
      </p:sp>
      <p:sp>
        <p:nvSpPr>
          <p:cNvPr id="21" name="Rectangle 20">
            <a:extLst>
              <a:ext uri="{FF2B5EF4-FFF2-40B4-BE49-F238E27FC236}">
                <a16:creationId xmlns:a16="http://schemas.microsoft.com/office/drawing/2014/main" id="{F31025E6-FDA1-0541-B142-CD25EE604627}"/>
              </a:ext>
            </a:extLst>
          </p:cNvPr>
          <p:cNvSpPr/>
          <p:nvPr/>
        </p:nvSpPr>
        <p:spPr>
          <a:xfrm>
            <a:off x="12873867" y="1752604"/>
            <a:ext cx="2194560" cy="9753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sym typeface="Helvetica Neue"/>
              </a:rPr>
              <a:t>LOB 3</a:t>
            </a:r>
          </a:p>
        </p:txBody>
      </p:sp>
      <p:sp>
        <p:nvSpPr>
          <p:cNvPr id="22" name="Rectangle 21">
            <a:extLst>
              <a:ext uri="{FF2B5EF4-FFF2-40B4-BE49-F238E27FC236}">
                <a16:creationId xmlns:a16="http://schemas.microsoft.com/office/drawing/2014/main" id="{73E9CA1F-C5B3-2D4C-ACE8-65EC3080C47B}"/>
              </a:ext>
            </a:extLst>
          </p:cNvPr>
          <p:cNvSpPr/>
          <p:nvPr/>
        </p:nvSpPr>
        <p:spPr>
          <a:xfrm>
            <a:off x="16564523" y="1752604"/>
            <a:ext cx="2194560" cy="9753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sym typeface="Helvetica Neue"/>
              </a:rPr>
              <a:t>LOB 4</a:t>
            </a:r>
          </a:p>
        </p:txBody>
      </p:sp>
      <p:sp>
        <p:nvSpPr>
          <p:cNvPr id="23" name="Rectangle 22">
            <a:extLst>
              <a:ext uri="{FF2B5EF4-FFF2-40B4-BE49-F238E27FC236}">
                <a16:creationId xmlns:a16="http://schemas.microsoft.com/office/drawing/2014/main" id="{8835AEC8-65D1-364C-945B-E8A505B62AE7}"/>
              </a:ext>
            </a:extLst>
          </p:cNvPr>
          <p:cNvSpPr/>
          <p:nvPr/>
        </p:nvSpPr>
        <p:spPr>
          <a:xfrm>
            <a:off x="19781491" y="1777524"/>
            <a:ext cx="2194560" cy="9753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sym typeface="Helvetica Neue"/>
              </a:rPr>
              <a:t>LOB 5</a:t>
            </a:r>
          </a:p>
        </p:txBody>
      </p:sp>
      <p:cxnSp>
        <p:nvCxnSpPr>
          <p:cNvPr id="24" name="Straight Connector 23">
            <a:extLst>
              <a:ext uri="{FF2B5EF4-FFF2-40B4-BE49-F238E27FC236}">
                <a16:creationId xmlns:a16="http://schemas.microsoft.com/office/drawing/2014/main" id="{8C2ACC36-4544-5F4A-9B40-3829224A4A80}"/>
              </a:ext>
            </a:extLst>
          </p:cNvPr>
          <p:cNvCxnSpPr>
            <a:cxnSpLocks/>
          </p:cNvCxnSpPr>
          <p:nvPr/>
        </p:nvCxnSpPr>
        <p:spPr>
          <a:xfrm>
            <a:off x="5421716" y="9965022"/>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5CC902B-E48D-8A42-A4E5-F7931A184101}"/>
              </a:ext>
            </a:extLst>
          </p:cNvPr>
          <p:cNvSpPr txBox="1"/>
          <p:nvPr/>
        </p:nvSpPr>
        <p:spPr>
          <a:xfrm>
            <a:off x="5405455" y="3341260"/>
            <a:ext cx="17028340" cy="523220"/>
          </a:xfrm>
          <a:prstGeom prst="rect">
            <a:avLst/>
          </a:prstGeom>
          <a:solidFill>
            <a:schemeClr val="accent2"/>
          </a:solidFill>
          <a:ln>
            <a:noFill/>
            <a:prstDash val="sysDot"/>
          </a:ln>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Light"/>
                <a:ea typeface="+mn-ea"/>
                <a:cs typeface="+mn-cs"/>
                <a:sym typeface="Helvetica Neue"/>
              </a:rPr>
              <a:t>AI Governance Solution</a:t>
            </a:r>
          </a:p>
        </p:txBody>
      </p:sp>
      <p:sp>
        <p:nvSpPr>
          <p:cNvPr id="27" name="TextBox 26">
            <a:extLst>
              <a:ext uri="{FF2B5EF4-FFF2-40B4-BE49-F238E27FC236}">
                <a16:creationId xmlns:a16="http://schemas.microsoft.com/office/drawing/2014/main" id="{B1413E54-A2B8-F649-87FE-90DF5A1E5EB3}"/>
              </a:ext>
            </a:extLst>
          </p:cNvPr>
          <p:cNvSpPr txBox="1"/>
          <p:nvPr/>
        </p:nvSpPr>
        <p:spPr>
          <a:xfrm>
            <a:off x="5405458" y="10258620"/>
            <a:ext cx="17028158" cy="480131"/>
          </a:xfrm>
          <a:prstGeom prst="rect">
            <a:avLst/>
          </a:prstGeom>
          <a:solidFill>
            <a:schemeClr val="accent2"/>
          </a:solidFill>
          <a:ln w="12700">
            <a:noFill/>
            <a:prstDash val="solid"/>
          </a:ln>
        </p:spPr>
        <p:txBody>
          <a:bodyPr wrap="square" rtlCol="0" anchor="ctr">
            <a:spAutoFit/>
          </a:bodyPr>
          <a:lstStyle/>
          <a:p>
            <a:pPr marL="0" marR="0" lvl="0" indent="0" algn="ctr" defTabSz="2438430" rtl="0" eaLnBrk="1" fontAlgn="auto" latinLnBrk="0" hangingPunct="0">
              <a:lnSpc>
                <a:spcPct val="90000"/>
              </a:lnSpc>
              <a:spcBef>
                <a:spcPts val="450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Light"/>
                <a:ea typeface="+mn-ea"/>
                <a:cs typeface="+mn-cs"/>
                <a:sym typeface="Helvetica Neue"/>
              </a:rPr>
              <a:t>AI Governance Solution</a:t>
            </a:r>
          </a:p>
        </p:txBody>
      </p:sp>
      <p:sp>
        <p:nvSpPr>
          <p:cNvPr id="28" name="TextBox 27">
            <a:extLst>
              <a:ext uri="{FF2B5EF4-FFF2-40B4-BE49-F238E27FC236}">
                <a16:creationId xmlns:a16="http://schemas.microsoft.com/office/drawing/2014/main" id="{C8F761D9-F433-EA40-BD67-F29D705B1738}"/>
              </a:ext>
            </a:extLst>
          </p:cNvPr>
          <p:cNvSpPr txBox="1"/>
          <p:nvPr/>
        </p:nvSpPr>
        <p:spPr>
          <a:xfrm>
            <a:off x="5405638" y="9068989"/>
            <a:ext cx="17011902" cy="480131"/>
          </a:xfrm>
          <a:prstGeom prst="rect">
            <a:avLst/>
          </a:prstGeom>
          <a:solidFill>
            <a:schemeClr val="accent2"/>
          </a:solidFill>
          <a:ln>
            <a:noFill/>
            <a:prstDash val="sysDot"/>
          </a:ln>
        </p:spPr>
        <p:txBody>
          <a:bodyPr wrap="square" rtlCol="0">
            <a:spAutoFit/>
          </a:bodyPr>
          <a:lstStyle/>
          <a:p>
            <a:pPr marL="0" marR="0" lvl="0" indent="0" algn="ctr" defTabSz="1829312" rtl="0" eaLnBrk="1" fontAlgn="auto" latinLnBrk="0" hangingPunct="0">
              <a:lnSpc>
                <a:spcPct val="90000"/>
              </a:lnSpc>
              <a:spcBef>
                <a:spcPts val="450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Light"/>
                <a:ea typeface="+mn-ea"/>
                <a:cs typeface="+mn-cs"/>
                <a:sym typeface="Helvetica Neue"/>
              </a:rPr>
              <a:t>AI Governance Solution</a:t>
            </a:r>
            <a:endParaRPr kumimoji="0" lang="en-US" sz="2800" b="1" i="0" u="none" strike="noStrike" kern="1200" cap="none" spc="0" normalizeH="0" baseline="0" noProof="0" dirty="0">
              <a:ln>
                <a:noFill/>
              </a:ln>
              <a:solidFill>
                <a:srgbClr val="FFFF00"/>
              </a:solidFill>
              <a:effectLst/>
              <a:uLnTx/>
              <a:uFillTx/>
              <a:latin typeface="IBM Plex Sans Light"/>
              <a:ea typeface="+mn-ea"/>
              <a:cs typeface="+mn-cs"/>
              <a:sym typeface="Helvetica Neue"/>
            </a:endParaRPr>
          </a:p>
        </p:txBody>
      </p:sp>
      <p:sp>
        <p:nvSpPr>
          <p:cNvPr id="35" name="TextBox 34">
            <a:extLst>
              <a:ext uri="{FF2B5EF4-FFF2-40B4-BE49-F238E27FC236}">
                <a16:creationId xmlns:a16="http://schemas.microsoft.com/office/drawing/2014/main" id="{05D63CC6-6B51-294C-8EAD-07FAB3B8EDC8}"/>
              </a:ext>
            </a:extLst>
          </p:cNvPr>
          <p:cNvSpPr txBox="1"/>
          <p:nvPr/>
        </p:nvSpPr>
        <p:spPr>
          <a:xfrm>
            <a:off x="9033187" y="6544002"/>
            <a:ext cx="2589148" cy="821122"/>
          </a:xfrm>
          <a:prstGeom prst="rect">
            <a:avLst/>
          </a:prstGeom>
          <a:noFill/>
          <a:ln>
            <a:noFill/>
          </a:ln>
        </p:spPr>
        <p:txBody>
          <a:bodyPr wrap="square" lIns="0" tIns="0" rIns="0" bIns="0" rtlCol="0">
            <a:spAutoFit/>
          </a:bodyPr>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Technology 2</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36" name="TextBox 35">
            <a:extLst>
              <a:ext uri="{FF2B5EF4-FFF2-40B4-BE49-F238E27FC236}">
                <a16:creationId xmlns:a16="http://schemas.microsoft.com/office/drawing/2014/main" id="{25F9EEB9-7328-294D-81BC-11AAF19661CD}"/>
              </a:ext>
            </a:extLst>
          </p:cNvPr>
          <p:cNvSpPr txBox="1"/>
          <p:nvPr/>
        </p:nvSpPr>
        <p:spPr>
          <a:xfrm>
            <a:off x="20002529" y="6572598"/>
            <a:ext cx="2589148" cy="821122"/>
          </a:xfrm>
          <a:prstGeom prst="rect">
            <a:avLst/>
          </a:prstGeom>
          <a:noFill/>
          <a:ln>
            <a:noFill/>
          </a:ln>
        </p:spPr>
        <p:txBody>
          <a:bodyPr wrap="square" lIns="0" tIns="0" rIns="0" bIns="0" rtlCol="0">
            <a:spAutoFit/>
          </a:bodyPr>
          <a:lstStyle/>
          <a:p>
            <a:pPr marL="0" marR="0" lvl="0" indent="0" algn="l" defTabSz="1829312" rtl="0" eaLnBrk="1" fontAlgn="auto" latinLnBrk="0" hangingPunct="1">
              <a:lnSpc>
                <a:spcPct val="100000"/>
              </a:lnSpc>
              <a:spcBef>
                <a:spcPts val="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Technology 5</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37" name="TextBox 36">
            <a:extLst>
              <a:ext uri="{FF2B5EF4-FFF2-40B4-BE49-F238E27FC236}">
                <a16:creationId xmlns:a16="http://schemas.microsoft.com/office/drawing/2014/main" id="{3006FA09-EF89-3E4D-BB05-0DC1BFEE3000}"/>
              </a:ext>
            </a:extLst>
          </p:cNvPr>
          <p:cNvSpPr txBox="1"/>
          <p:nvPr/>
        </p:nvSpPr>
        <p:spPr>
          <a:xfrm>
            <a:off x="16709581" y="6543052"/>
            <a:ext cx="2589148" cy="821122"/>
          </a:xfrm>
          <a:prstGeom prst="rect">
            <a:avLst/>
          </a:prstGeom>
          <a:noFill/>
          <a:ln>
            <a:noFill/>
          </a:ln>
        </p:spPr>
        <p:txBody>
          <a:bodyPr wrap="square" lIns="0" tIns="0" rIns="0" bIns="0" rtlCol="0">
            <a:spAutoFit/>
          </a:bodyPr>
          <a:lstStyle/>
          <a:p>
            <a:pPr marL="0" marR="0" lvl="0" indent="0" algn="l" defTabSz="1829312" rtl="0" eaLnBrk="1" fontAlgn="auto" latinLnBrk="0" hangingPunct="1">
              <a:lnSpc>
                <a:spcPct val="100000"/>
              </a:lnSpc>
              <a:spcBef>
                <a:spcPts val="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Technology 4</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38" name="Rectangle 37">
            <a:extLst>
              <a:ext uri="{FF2B5EF4-FFF2-40B4-BE49-F238E27FC236}">
                <a16:creationId xmlns:a16="http://schemas.microsoft.com/office/drawing/2014/main" id="{3539DB20-DF01-B344-BDC8-7D8DA7DED3D4}"/>
              </a:ext>
            </a:extLst>
          </p:cNvPr>
          <p:cNvSpPr/>
          <p:nvPr/>
        </p:nvSpPr>
        <p:spPr>
          <a:xfrm>
            <a:off x="5501461" y="6561791"/>
            <a:ext cx="2373580" cy="739048"/>
          </a:xfrm>
          <a:prstGeom prst="rect">
            <a:avLst/>
          </a:prstGeom>
          <a:noFill/>
        </p:spPr>
        <p:txBody>
          <a:bodyPr wrap="square" lIns="0" tIns="0" rIns="0" bIns="0">
            <a:spAutoFit/>
          </a:bodyPr>
          <a:lstStyle/>
          <a:p>
            <a:pPr marL="0" marR="0" lvl="0" indent="0" algn="l" defTabSz="2438430" rtl="0" eaLnBrk="1" fontAlgn="auto" latinLnBrk="0" hangingPunct="0">
              <a:lnSpc>
                <a:spcPct val="90000"/>
              </a:lnSpc>
              <a:spcBef>
                <a:spcPts val="450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0" cap="none" spc="0" normalizeH="0" baseline="0" noProof="0" dirty="0">
                <a:ln>
                  <a:noFill/>
                </a:ln>
                <a:solidFill>
                  <a:srgbClr val="000000"/>
                </a:solidFill>
                <a:effectLst/>
                <a:uLnTx/>
                <a:uFillTx/>
                <a:latin typeface="IBM Plex Sans Light"/>
                <a:ea typeface="+mn-ea"/>
                <a:cs typeface="+mn-cs"/>
                <a:sym typeface="Helvetica Neue"/>
              </a:rPr>
              <a:t>Technology 1</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39" name="TextBox 38">
            <a:extLst>
              <a:ext uri="{FF2B5EF4-FFF2-40B4-BE49-F238E27FC236}">
                <a16:creationId xmlns:a16="http://schemas.microsoft.com/office/drawing/2014/main" id="{6239B23A-4F32-4D4E-80D0-2ABE594CCA89}"/>
              </a:ext>
            </a:extLst>
          </p:cNvPr>
          <p:cNvSpPr txBox="1"/>
          <p:nvPr/>
        </p:nvSpPr>
        <p:spPr>
          <a:xfrm>
            <a:off x="12871385" y="6562398"/>
            <a:ext cx="2589148" cy="821122"/>
          </a:xfrm>
          <a:prstGeom prst="rect">
            <a:avLst/>
          </a:prstGeom>
          <a:noFill/>
          <a:ln>
            <a:noFill/>
          </a:ln>
        </p:spPr>
        <p:txBody>
          <a:bodyPr wrap="square" lIns="0" tIns="0" rIns="0" bIns="0" rtlCol="0">
            <a:spAutoFit/>
          </a:bodyPr>
          <a:lstStyle/>
          <a:p>
            <a:pPr marL="0" marR="0" lvl="0" indent="0" algn="l" defTabSz="1829312" rtl="0" eaLnBrk="1" fontAlgn="auto" latinLnBrk="0" hangingPunct="1">
              <a:lnSpc>
                <a:spcPct val="100000"/>
              </a:lnSpc>
              <a:spcBef>
                <a:spcPts val="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Technology 3</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0" name="TextBox 39">
            <a:extLst>
              <a:ext uri="{FF2B5EF4-FFF2-40B4-BE49-F238E27FC236}">
                <a16:creationId xmlns:a16="http://schemas.microsoft.com/office/drawing/2014/main" id="{A8776C6A-A89C-0545-A290-B28C8E53A6C7}"/>
              </a:ext>
            </a:extLst>
          </p:cNvPr>
          <p:cNvSpPr txBox="1"/>
          <p:nvPr/>
        </p:nvSpPr>
        <p:spPr>
          <a:xfrm>
            <a:off x="8939661" y="7815255"/>
            <a:ext cx="2589148" cy="739048"/>
          </a:xfrm>
          <a:prstGeom prst="rect">
            <a:avLst/>
          </a:prstGeom>
          <a:noFill/>
          <a:ln>
            <a:noFill/>
          </a:ln>
        </p:spPr>
        <p:txBody>
          <a:bodyPr wrap="square" lIns="0" tIns="0" rIns="0" bIns="0" rtlCol="0">
            <a:spAutoFit/>
          </a:bodyPr>
          <a:lstStyle/>
          <a:p>
            <a:pPr marL="0" marR="0" lvl="0" indent="0" algn="l" defTabSz="2438430" rtl="0" eaLnBrk="1" fontAlgn="auto" latinLnBrk="0" hangingPunct="0">
              <a:lnSpc>
                <a:spcPct val="90000"/>
              </a:lnSpc>
              <a:spcBef>
                <a:spcPts val="450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0" cap="none" spc="0" normalizeH="0" baseline="0" noProof="0" dirty="0">
                <a:ln>
                  <a:noFill/>
                </a:ln>
                <a:solidFill>
                  <a:srgbClr val="000000"/>
                </a:solidFill>
                <a:effectLst/>
                <a:uLnTx/>
                <a:uFillTx/>
                <a:latin typeface="IBM Plex Sans Light"/>
                <a:ea typeface="+mn-ea"/>
                <a:cs typeface="+mn-cs"/>
                <a:sym typeface="Helvetica Neue"/>
              </a:rPr>
              <a:t>Technology 2</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1" name="TextBox 40">
            <a:extLst>
              <a:ext uri="{FF2B5EF4-FFF2-40B4-BE49-F238E27FC236}">
                <a16:creationId xmlns:a16="http://schemas.microsoft.com/office/drawing/2014/main" id="{C0F98B9D-2D56-9B4D-889E-7F2F80826DBF}"/>
              </a:ext>
            </a:extLst>
          </p:cNvPr>
          <p:cNvSpPr txBox="1"/>
          <p:nvPr/>
        </p:nvSpPr>
        <p:spPr>
          <a:xfrm>
            <a:off x="19909003" y="7843850"/>
            <a:ext cx="2589148" cy="821122"/>
          </a:xfrm>
          <a:prstGeom prst="rect">
            <a:avLst/>
          </a:prstGeom>
          <a:noFill/>
          <a:ln>
            <a:noFill/>
          </a:ln>
        </p:spPr>
        <p:txBody>
          <a:bodyPr wrap="square" lIns="0" tIns="0" rIns="0" bIns="0" rtlCol="0">
            <a:spAutoFit/>
          </a:bodyPr>
          <a:lstStyle/>
          <a:p>
            <a:pPr marL="0" marR="0" lvl="0" indent="0" algn="l" defTabSz="1829312" rtl="0" eaLnBrk="1" fontAlgn="auto" latinLnBrk="0" hangingPunct="1">
              <a:lnSpc>
                <a:spcPct val="100000"/>
              </a:lnSpc>
              <a:spcBef>
                <a:spcPts val="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Technology 5</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2" name="TextBox 41">
            <a:extLst>
              <a:ext uri="{FF2B5EF4-FFF2-40B4-BE49-F238E27FC236}">
                <a16:creationId xmlns:a16="http://schemas.microsoft.com/office/drawing/2014/main" id="{3F6BDD35-BD93-D643-B8D7-9AEBE924D7AE}"/>
              </a:ext>
            </a:extLst>
          </p:cNvPr>
          <p:cNvSpPr txBox="1"/>
          <p:nvPr/>
        </p:nvSpPr>
        <p:spPr>
          <a:xfrm>
            <a:off x="16616055" y="7814305"/>
            <a:ext cx="2589148" cy="739048"/>
          </a:xfrm>
          <a:prstGeom prst="rect">
            <a:avLst/>
          </a:prstGeom>
          <a:noFill/>
          <a:ln>
            <a:noFill/>
          </a:ln>
        </p:spPr>
        <p:txBody>
          <a:bodyPr wrap="square" lIns="0" tIns="0" rIns="0" bIns="0" rtlCol="0">
            <a:spAutoFit/>
          </a:bodyPr>
          <a:lstStyle/>
          <a:p>
            <a:pPr marL="0" marR="0" lvl="0" indent="0" algn="l" defTabSz="1829312" rtl="0" eaLnBrk="1" fontAlgn="auto" latinLnBrk="0" hangingPunct="0">
              <a:lnSpc>
                <a:spcPct val="90000"/>
              </a:lnSpc>
              <a:spcBef>
                <a:spcPts val="450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0" cap="none" spc="0" normalizeH="0" baseline="0" noProof="0" dirty="0">
                <a:ln>
                  <a:noFill/>
                </a:ln>
                <a:solidFill>
                  <a:srgbClr val="000000"/>
                </a:solidFill>
                <a:effectLst/>
                <a:uLnTx/>
                <a:uFillTx/>
                <a:latin typeface="IBM Plex Sans Light"/>
                <a:ea typeface="+mn-ea"/>
                <a:cs typeface="+mn-cs"/>
                <a:sym typeface="Helvetica Neue"/>
              </a:rPr>
              <a:t>Technology 4</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3" name="Rectangle 42">
            <a:extLst>
              <a:ext uri="{FF2B5EF4-FFF2-40B4-BE49-F238E27FC236}">
                <a16:creationId xmlns:a16="http://schemas.microsoft.com/office/drawing/2014/main" id="{3CF98B4C-2A78-5044-ADD3-EB77C1D3BD0C}"/>
              </a:ext>
            </a:extLst>
          </p:cNvPr>
          <p:cNvSpPr/>
          <p:nvPr/>
        </p:nvSpPr>
        <p:spPr>
          <a:xfrm>
            <a:off x="5405637" y="7853521"/>
            <a:ext cx="2373580" cy="739048"/>
          </a:xfrm>
          <a:prstGeom prst="rect">
            <a:avLst/>
          </a:prstGeom>
          <a:noFill/>
        </p:spPr>
        <p:txBody>
          <a:bodyPr wrap="square" lIns="0" tIns="0" rIns="0" bIns="0">
            <a:spAutoFit/>
          </a:bodyPr>
          <a:lstStyle/>
          <a:p>
            <a:pPr marL="0" marR="0" lvl="0" indent="0" algn="l" defTabSz="2438430" rtl="0" eaLnBrk="1" fontAlgn="auto" latinLnBrk="0" hangingPunct="0">
              <a:lnSpc>
                <a:spcPct val="90000"/>
              </a:lnSpc>
              <a:spcBef>
                <a:spcPts val="450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0" cap="none" spc="0" normalizeH="0" baseline="0" noProof="0" dirty="0">
                <a:ln>
                  <a:noFill/>
                </a:ln>
                <a:solidFill>
                  <a:srgbClr val="000000"/>
                </a:solidFill>
                <a:effectLst/>
                <a:uLnTx/>
                <a:uFillTx/>
                <a:latin typeface="IBM Plex Sans Light"/>
                <a:ea typeface="+mn-ea"/>
                <a:cs typeface="+mn-cs"/>
                <a:sym typeface="Helvetica Neue"/>
              </a:rPr>
              <a:t>Technology 1</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4" name="TextBox 43">
            <a:extLst>
              <a:ext uri="{FF2B5EF4-FFF2-40B4-BE49-F238E27FC236}">
                <a16:creationId xmlns:a16="http://schemas.microsoft.com/office/drawing/2014/main" id="{7C00C660-B1BC-9D4C-B520-DFE9D81CDABD}"/>
              </a:ext>
            </a:extLst>
          </p:cNvPr>
          <p:cNvSpPr txBox="1"/>
          <p:nvPr/>
        </p:nvSpPr>
        <p:spPr>
          <a:xfrm>
            <a:off x="12777859" y="7833651"/>
            <a:ext cx="2589148" cy="739048"/>
          </a:xfrm>
          <a:prstGeom prst="rect">
            <a:avLst/>
          </a:prstGeom>
          <a:noFill/>
          <a:ln>
            <a:noFill/>
          </a:ln>
        </p:spPr>
        <p:txBody>
          <a:bodyPr wrap="square" lIns="0" tIns="0" rIns="0" bIns="0" rtlCol="0">
            <a:spAutoFit/>
          </a:bodyPr>
          <a:lstStyle/>
          <a:p>
            <a:pPr marL="0" marR="0" lvl="0" indent="0" algn="l" defTabSz="1829312" rtl="0" eaLnBrk="1" fontAlgn="auto" latinLnBrk="0" hangingPunct="0">
              <a:lnSpc>
                <a:spcPct val="90000"/>
              </a:lnSpc>
              <a:spcBef>
                <a:spcPts val="4500"/>
              </a:spcBef>
              <a:spcAft>
                <a:spcPts val="0"/>
              </a:spcAft>
              <a:buClrTx/>
              <a:buSzTx/>
              <a:buFontTx/>
              <a:buNone/>
              <a:tabLst/>
              <a:defRPr/>
            </a:pPr>
            <a: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t>In House, </a:t>
            </a:r>
            <a:br>
              <a:rPr kumimoji="0" lang="en-US" sz="2668"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2668" b="0" i="0" u="none" strike="noStrike" kern="0" cap="none" spc="0" normalizeH="0" baseline="0" noProof="0" dirty="0">
                <a:ln>
                  <a:noFill/>
                </a:ln>
                <a:solidFill>
                  <a:srgbClr val="000000"/>
                </a:solidFill>
                <a:effectLst/>
                <a:uLnTx/>
                <a:uFillTx/>
                <a:latin typeface="IBM Plex Sans Light"/>
                <a:ea typeface="+mn-ea"/>
                <a:cs typeface="+mn-cs"/>
                <a:sym typeface="Helvetica Neue"/>
              </a:rPr>
              <a:t>Technology 3</a:t>
            </a:r>
            <a:endParaRPr kumimoji="0" lang="en-US" sz="2668" b="0"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cxnSp>
        <p:nvCxnSpPr>
          <p:cNvPr id="46" name="Straight Connector 45">
            <a:extLst>
              <a:ext uri="{FF2B5EF4-FFF2-40B4-BE49-F238E27FC236}">
                <a16:creationId xmlns:a16="http://schemas.microsoft.com/office/drawing/2014/main" id="{A5E960BE-BAC4-8446-9923-4944A94AD17D}"/>
              </a:ext>
            </a:extLst>
          </p:cNvPr>
          <p:cNvCxnSpPr>
            <a:cxnSpLocks/>
          </p:cNvCxnSpPr>
          <p:nvPr/>
        </p:nvCxnSpPr>
        <p:spPr>
          <a:xfrm>
            <a:off x="5421716" y="8841236"/>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B05BB3-A043-6347-B352-F260A72C8033}"/>
              </a:ext>
            </a:extLst>
          </p:cNvPr>
          <p:cNvCxnSpPr>
            <a:cxnSpLocks/>
          </p:cNvCxnSpPr>
          <p:nvPr/>
        </p:nvCxnSpPr>
        <p:spPr>
          <a:xfrm>
            <a:off x="5421716" y="7547826"/>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DBCFFD-2A97-4E4E-8101-132246368703}"/>
              </a:ext>
            </a:extLst>
          </p:cNvPr>
          <p:cNvCxnSpPr>
            <a:cxnSpLocks/>
          </p:cNvCxnSpPr>
          <p:nvPr/>
        </p:nvCxnSpPr>
        <p:spPr>
          <a:xfrm>
            <a:off x="5421716" y="6275618"/>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3EB1CC4-A1B4-DD44-81A8-70BC136EF7E7}"/>
              </a:ext>
            </a:extLst>
          </p:cNvPr>
          <p:cNvCxnSpPr>
            <a:cxnSpLocks/>
          </p:cNvCxnSpPr>
          <p:nvPr/>
        </p:nvCxnSpPr>
        <p:spPr>
          <a:xfrm>
            <a:off x="5421716" y="4748966"/>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Rounded Corners 21">
            <a:extLst>
              <a:ext uri="{FF2B5EF4-FFF2-40B4-BE49-F238E27FC236}">
                <a16:creationId xmlns:a16="http://schemas.microsoft.com/office/drawing/2014/main" id="{6CED74D7-4583-3273-6749-00319E191AB4}"/>
              </a:ext>
            </a:extLst>
          </p:cNvPr>
          <p:cNvSpPr/>
          <p:nvPr/>
        </p:nvSpPr>
        <p:spPr>
          <a:xfrm>
            <a:off x="1318844" y="11093643"/>
            <a:ext cx="3983608" cy="170677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F62FE"/>
                </a:solidFill>
                <a:effectLst/>
                <a:uLnTx/>
                <a:uFillTx/>
                <a:latin typeface="IBM Plex Sans Light"/>
                <a:ea typeface="+mn-ea"/>
                <a:cs typeface="+mn-cs"/>
                <a:sym typeface="Helvetica Neue"/>
              </a:rPr>
              <a:t>Centralized Facts</a:t>
            </a:r>
          </a:p>
          <a:p>
            <a:pPr marL="0" marR="0" lvl="0" indent="0" algn="l" defTabSz="243843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2FE"/>
                </a:solidFill>
                <a:effectLst/>
                <a:uLnTx/>
                <a:uFillTx/>
                <a:latin typeface="IBM Plex Sans Light"/>
                <a:ea typeface="+mn-ea"/>
                <a:cs typeface="+mn-cs"/>
                <a:sym typeface="Helvetica Neue"/>
              </a:rPr>
              <a:t>(Candidacy, Experiments, Validation, Human Interventions)</a:t>
            </a: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4" name="TextBox 3">
            <a:extLst>
              <a:ext uri="{FF2B5EF4-FFF2-40B4-BE49-F238E27FC236}">
                <a16:creationId xmlns:a16="http://schemas.microsoft.com/office/drawing/2014/main" id="{8A1ECC48-C593-E093-8A43-407FD26CA5A5}"/>
              </a:ext>
            </a:extLst>
          </p:cNvPr>
          <p:cNvSpPr txBox="1"/>
          <p:nvPr/>
        </p:nvSpPr>
        <p:spPr>
          <a:xfrm>
            <a:off x="5434734" y="11642234"/>
            <a:ext cx="17028158" cy="480131"/>
          </a:xfrm>
          <a:prstGeom prst="rect">
            <a:avLst/>
          </a:prstGeom>
          <a:solidFill>
            <a:schemeClr val="accent2"/>
          </a:solidFill>
          <a:ln w="12700">
            <a:noFill/>
            <a:prstDash val="solid"/>
          </a:ln>
        </p:spPr>
        <p:txBody>
          <a:bodyPr wrap="square" rtlCol="0" anchor="ctr">
            <a:spAutoFit/>
          </a:bodyPr>
          <a:lstStyle/>
          <a:p>
            <a:pPr marL="0" marR="0" lvl="0" indent="0" algn="ctr" defTabSz="2438430" rtl="0" eaLnBrk="1" fontAlgn="auto" latinLnBrk="0" hangingPunct="0">
              <a:lnSpc>
                <a:spcPct val="90000"/>
              </a:lnSpc>
              <a:spcBef>
                <a:spcPts val="450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Light"/>
                <a:ea typeface="+mn-ea"/>
                <a:cs typeface="+mn-cs"/>
                <a:sym typeface="Helvetica Neue"/>
              </a:rPr>
              <a:t>AI Governance Solution</a:t>
            </a:r>
          </a:p>
        </p:txBody>
      </p:sp>
      <p:cxnSp>
        <p:nvCxnSpPr>
          <p:cNvPr id="56" name="Straight Connector 55">
            <a:extLst>
              <a:ext uri="{FF2B5EF4-FFF2-40B4-BE49-F238E27FC236}">
                <a16:creationId xmlns:a16="http://schemas.microsoft.com/office/drawing/2014/main" id="{3E825151-3B97-4B14-27FD-7E42B52E5C65}"/>
              </a:ext>
            </a:extLst>
          </p:cNvPr>
          <p:cNvCxnSpPr>
            <a:cxnSpLocks/>
          </p:cNvCxnSpPr>
          <p:nvPr/>
        </p:nvCxnSpPr>
        <p:spPr>
          <a:xfrm>
            <a:off x="5421716" y="11029528"/>
            <a:ext cx="17011902"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Rounded Corners 46">
            <a:extLst>
              <a:ext uri="{FF2B5EF4-FFF2-40B4-BE49-F238E27FC236}">
                <a16:creationId xmlns:a16="http://schemas.microsoft.com/office/drawing/2014/main" id="{28DD4004-D2AE-D48F-26C9-A49CC33F35C0}"/>
              </a:ext>
            </a:extLst>
          </p:cNvPr>
          <p:cNvSpPr/>
          <p:nvPr/>
        </p:nvSpPr>
        <p:spPr>
          <a:xfrm>
            <a:off x="1316322" y="3134457"/>
            <a:ext cx="4024865" cy="1302847"/>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defTabSz="2438430" hangingPunct="1">
              <a:lnSpc>
                <a:spcPct val="100000"/>
              </a:lnSpc>
              <a:spcBef>
                <a:spcPts val="0"/>
              </a:spcBef>
              <a:defRPr/>
            </a:pPr>
            <a:r>
              <a:rPr lang="en-US" sz="2800" b="1" kern="1200" dirty="0">
                <a:solidFill>
                  <a:srgbClr val="0F62FE"/>
                </a:solidFill>
              </a:rPr>
              <a:t>AI Governance Control </a:t>
            </a:r>
          </a:p>
          <a:p>
            <a:pPr lvl="0" defTabSz="2438430" hangingPunct="1">
              <a:lnSpc>
                <a:spcPct val="100000"/>
              </a:lnSpc>
              <a:spcBef>
                <a:spcPts val="0"/>
              </a:spcBef>
              <a:defRPr/>
            </a:pPr>
            <a:r>
              <a:rPr lang="en-US" sz="2400" kern="1200" dirty="0">
                <a:solidFill>
                  <a:srgbClr val="0F62FE"/>
                </a:solidFill>
                <a:latin typeface="+mj-lt"/>
              </a:rPr>
              <a:t>(Governance Workflow, Policies, Gates)</a:t>
            </a: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a:p>
            <a:pPr marL="0" marR="0" lvl="0" indent="0" algn="l" defTabSz="243843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F62FE"/>
              </a:solidFill>
              <a:effectLst/>
              <a:uLnTx/>
              <a:uFillTx/>
              <a:latin typeface="IBM Plex Sans Light"/>
              <a:ea typeface="+mn-ea"/>
              <a:cs typeface="+mn-cs"/>
              <a:sym typeface="Helvetica Neue"/>
            </a:endParaRPr>
          </a:p>
        </p:txBody>
      </p:sp>
      <p:sp>
        <p:nvSpPr>
          <p:cNvPr id="9" name="TextBox 8">
            <a:extLst>
              <a:ext uri="{FF2B5EF4-FFF2-40B4-BE49-F238E27FC236}">
                <a16:creationId xmlns:a16="http://schemas.microsoft.com/office/drawing/2014/main" id="{A29712D9-A6E1-C08E-0269-9AD8B2DB2808}"/>
              </a:ext>
            </a:extLst>
          </p:cNvPr>
          <p:cNvSpPr txBox="1"/>
          <p:nvPr/>
        </p:nvSpPr>
        <p:spPr>
          <a:xfrm>
            <a:off x="5421716" y="5116295"/>
            <a:ext cx="17028340" cy="523220"/>
          </a:xfrm>
          <a:prstGeom prst="rect">
            <a:avLst/>
          </a:prstGeom>
          <a:solidFill>
            <a:schemeClr val="accent2"/>
          </a:solidFill>
          <a:ln>
            <a:noFill/>
            <a:prstDash val="sysDot"/>
          </a:ln>
        </p:spPr>
        <p:txBody>
          <a:bodyPr wrap="square" rtlCol="0">
            <a:spAutoFit/>
          </a:bodyPr>
          <a:lstStyle/>
          <a:p>
            <a:pPr marL="0" marR="0" lvl="0" indent="0" algn="ctr" defTabSz="24384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Light"/>
                <a:ea typeface="+mn-ea"/>
                <a:cs typeface="+mn-cs"/>
                <a:sym typeface="Helvetica Neue"/>
              </a:rPr>
              <a:t>AI Governance Solution</a:t>
            </a:r>
          </a:p>
        </p:txBody>
      </p:sp>
    </p:spTree>
    <p:extLst>
      <p:ext uri="{BB962C8B-B14F-4D97-AF65-F5344CB8AC3E}">
        <p14:creationId xmlns:p14="http://schemas.microsoft.com/office/powerpoint/2010/main" val="23287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700"/>
                                  </p:iterate>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701"/>
                            </p:stCondLst>
                            <p:childTnLst>
                              <p:par>
                                <p:cTn id="40" presetID="1" presetClass="entr" presetSubtype="0" fill="hold" grpId="0" nodeType="afterEffect">
                                  <p:stCondLst>
                                    <p:cond delay="1000"/>
                                  </p:stCondLst>
                                  <p:iterate type="wd">
                                    <p:tmAbs val="1000"/>
                                  </p:iterate>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2702"/>
                            </p:stCondLst>
                            <p:childTnLst>
                              <p:par>
                                <p:cTn id="43" presetID="1" presetClass="entr" presetSubtype="0" fill="hold" grpId="0" nodeType="afterEffect">
                                  <p:stCondLst>
                                    <p:cond delay="0"/>
                                  </p:stCondLst>
                                  <p:iterate type="wd">
                                    <p:tmAbs val="1000"/>
                                  </p:iterate>
                                  <p:childTnLst>
                                    <p:set>
                                      <p:cBhvr>
                                        <p:cTn id="44" dur="1" fill="hold">
                                          <p:stCondLst>
                                            <p:cond delay="0"/>
                                          </p:stCondLst>
                                        </p:cTn>
                                        <p:tgtEl>
                                          <p:spTgt spid="21"/>
                                        </p:tgtEl>
                                        <p:attrNameLst>
                                          <p:attrName>style.visibility</p:attrName>
                                        </p:attrNameLst>
                                      </p:cBhvr>
                                      <p:to>
                                        <p:strVal val="visible"/>
                                      </p:to>
                                    </p:set>
                                  </p:childTnLst>
                                </p:cTn>
                              </p:par>
                            </p:childTnLst>
                          </p:cTn>
                        </p:par>
                        <p:par>
                          <p:cTn id="45" fill="hold">
                            <p:stCondLst>
                              <p:cond delay="3703"/>
                            </p:stCondLst>
                            <p:childTnLst>
                              <p:par>
                                <p:cTn id="46" presetID="1" presetClass="entr" presetSubtype="0" fill="hold" grpId="0" nodeType="afterEffect">
                                  <p:stCondLst>
                                    <p:cond delay="0"/>
                                  </p:stCondLst>
                                  <p:iterate type="wd">
                                    <p:tmAbs val="1000"/>
                                  </p:iterate>
                                  <p:childTnLst>
                                    <p:set>
                                      <p:cBhvr>
                                        <p:cTn id="47" dur="1" fill="hold">
                                          <p:stCondLst>
                                            <p:cond delay="0"/>
                                          </p:stCondLst>
                                        </p:cTn>
                                        <p:tgtEl>
                                          <p:spTgt spid="22"/>
                                        </p:tgtEl>
                                        <p:attrNameLst>
                                          <p:attrName>style.visibility</p:attrName>
                                        </p:attrNameLst>
                                      </p:cBhvr>
                                      <p:to>
                                        <p:strVal val="visible"/>
                                      </p:to>
                                    </p:set>
                                  </p:childTnLst>
                                </p:cTn>
                              </p:par>
                            </p:childTnLst>
                          </p:cTn>
                        </p:par>
                        <p:par>
                          <p:cTn id="48" fill="hold">
                            <p:stCondLst>
                              <p:cond delay="4704"/>
                            </p:stCondLst>
                            <p:childTnLst>
                              <p:par>
                                <p:cTn id="49" presetID="1" presetClass="entr" presetSubtype="0" fill="hold" grpId="0" nodeType="afterEffect">
                                  <p:stCondLst>
                                    <p:cond delay="0"/>
                                  </p:stCondLst>
                                  <p:iterate type="wd">
                                    <p:tmAbs val="1000"/>
                                  </p:iterate>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2" presetClass="entr" presetSubtype="8"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0-#ppt_w/2"/>
                                          </p:val>
                                        </p:tav>
                                        <p:tav tm="100000">
                                          <p:val>
                                            <p:strVal val="#ppt_x"/>
                                          </p:val>
                                        </p:tav>
                                      </p:tavLst>
                                    </p:anim>
                                    <p:anim calcmode="lin" valueType="num">
                                      <p:cBhvr additive="base">
                                        <p:cTn id="76" dur="500" fill="hold"/>
                                        <p:tgtEl>
                                          <p:spTgt spid="35"/>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0-#ppt_w/2"/>
                                          </p:val>
                                        </p:tav>
                                        <p:tav tm="100000">
                                          <p:val>
                                            <p:strVal val="#ppt_x"/>
                                          </p:val>
                                        </p:tav>
                                      </p:tavLst>
                                    </p:anim>
                                    <p:anim calcmode="lin" valueType="num">
                                      <p:cBhvr additive="base">
                                        <p:cTn id="80" dur="500" fill="hold"/>
                                        <p:tgtEl>
                                          <p:spTgt spid="36"/>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0-#ppt_w/2"/>
                                          </p:val>
                                        </p:tav>
                                        <p:tav tm="100000">
                                          <p:val>
                                            <p:strVal val="#ppt_x"/>
                                          </p:val>
                                        </p:tav>
                                      </p:tavLst>
                                    </p:anim>
                                    <p:anim calcmode="lin" valueType="num">
                                      <p:cBhvr additive="base">
                                        <p:cTn id="84" dur="500" fill="hold"/>
                                        <p:tgtEl>
                                          <p:spTgt spid="3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0-#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fill="hold"/>
                                        <p:tgtEl>
                                          <p:spTgt spid="41"/>
                                        </p:tgtEl>
                                        <p:attrNameLst>
                                          <p:attrName>ppt_x</p:attrName>
                                        </p:attrNameLst>
                                      </p:cBhvr>
                                      <p:tavLst>
                                        <p:tav tm="0">
                                          <p:val>
                                            <p:strVal val="0-#ppt_w/2"/>
                                          </p:val>
                                        </p:tav>
                                        <p:tav tm="100000">
                                          <p:val>
                                            <p:strVal val="#ppt_x"/>
                                          </p:val>
                                        </p:tav>
                                      </p:tavLst>
                                    </p:anim>
                                    <p:anim calcmode="lin" valueType="num">
                                      <p:cBhvr additive="base">
                                        <p:cTn id="102" dur="500" fill="hold"/>
                                        <p:tgtEl>
                                          <p:spTgt spid="41"/>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0-#ppt_w/2"/>
                                          </p:val>
                                        </p:tav>
                                        <p:tav tm="100000">
                                          <p:val>
                                            <p:strVal val="#ppt_x"/>
                                          </p:val>
                                        </p:tav>
                                      </p:tavLst>
                                    </p:anim>
                                    <p:anim calcmode="lin" valueType="num">
                                      <p:cBhvr additive="base">
                                        <p:cTn id="106" dur="500" fill="hold"/>
                                        <p:tgtEl>
                                          <p:spTgt spid="42"/>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0-#ppt_w/2"/>
                                          </p:val>
                                        </p:tav>
                                        <p:tav tm="100000">
                                          <p:val>
                                            <p:strVal val="#ppt_x"/>
                                          </p:val>
                                        </p:tav>
                                      </p:tavLst>
                                    </p:anim>
                                    <p:anim calcmode="lin" valueType="num">
                                      <p:cBhvr additive="base">
                                        <p:cTn id="110" dur="500" fill="hold"/>
                                        <p:tgtEl>
                                          <p:spTgt spid="43"/>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 calcmode="lin" valueType="num">
                                      <p:cBhvr additive="base">
                                        <p:cTn id="113" dur="500" fill="hold"/>
                                        <p:tgtEl>
                                          <p:spTgt spid="44"/>
                                        </p:tgtEl>
                                        <p:attrNameLst>
                                          <p:attrName>ppt_x</p:attrName>
                                        </p:attrNameLst>
                                      </p:cBhvr>
                                      <p:tavLst>
                                        <p:tav tm="0">
                                          <p:val>
                                            <p:strVal val="0-#ppt_w/2"/>
                                          </p:val>
                                        </p:tav>
                                        <p:tav tm="100000">
                                          <p:val>
                                            <p:strVal val="#ppt_x"/>
                                          </p:val>
                                        </p:tav>
                                      </p:tavLst>
                                    </p:anim>
                                    <p:anim calcmode="lin" valueType="num">
                                      <p:cBhvr additive="base">
                                        <p:cTn id="114" dur="500" fill="hold"/>
                                        <p:tgtEl>
                                          <p:spTgt spid="44"/>
                                        </p:tgtEl>
                                        <p:attrNameLst>
                                          <p:attrName>ppt_y</p:attrName>
                                        </p:attrNameLst>
                                      </p:cBhvr>
                                      <p:tavLst>
                                        <p:tav tm="0">
                                          <p:val>
                                            <p:strVal val="#ppt_y"/>
                                          </p:val>
                                        </p:tav>
                                        <p:tav tm="100000">
                                          <p:val>
                                            <p:strVal val="#ppt_y"/>
                                          </p:val>
                                        </p:tav>
                                      </p:tavLst>
                                    </p:anim>
                                  </p:childTnLst>
                                </p:cTn>
                              </p:par>
                              <p:par>
                                <p:cTn id="115" presetID="2" presetClass="entr" presetSubtype="8"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fill="hold"/>
                                        <p:tgtEl>
                                          <p:spTgt spid="46"/>
                                        </p:tgtEl>
                                        <p:attrNameLst>
                                          <p:attrName>ppt_x</p:attrName>
                                        </p:attrNameLst>
                                      </p:cBhvr>
                                      <p:tavLst>
                                        <p:tav tm="0">
                                          <p:val>
                                            <p:strVal val="0-#ppt_w/2"/>
                                          </p:val>
                                        </p:tav>
                                        <p:tav tm="100000">
                                          <p:val>
                                            <p:strVal val="#ppt_x"/>
                                          </p:val>
                                        </p:tav>
                                      </p:tavLst>
                                    </p:anim>
                                    <p:anim calcmode="lin" valueType="num">
                                      <p:cBhvr additive="base">
                                        <p:cTn id="118" dur="500" fill="hold"/>
                                        <p:tgtEl>
                                          <p:spTgt spid="46"/>
                                        </p:tgtEl>
                                        <p:attrNameLst>
                                          <p:attrName>ppt_y</p:attrName>
                                        </p:attrNameLst>
                                      </p:cBhvr>
                                      <p:tavLst>
                                        <p:tav tm="0">
                                          <p:val>
                                            <p:strVal val="#ppt_y"/>
                                          </p:val>
                                        </p:tav>
                                        <p:tav tm="100000">
                                          <p:val>
                                            <p:strVal val="#ppt_y"/>
                                          </p:val>
                                        </p:tav>
                                      </p:tavLst>
                                    </p:anim>
                                  </p:childTnLst>
                                </p:cTn>
                              </p:par>
                              <p:par>
                                <p:cTn id="119" presetID="2" presetClass="entr" presetSubtype="8"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0-#ppt_w/2"/>
                                          </p:val>
                                        </p:tav>
                                        <p:tav tm="100000">
                                          <p:val>
                                            <p:strVal val="#ppt_x"/>
                                          </p:val>
                                        </p:tav>
                                      </p:tavLst>
                                    </p:anim>
                                    <p:anim calcmode="lin" valueType="num">
                                      <p:cBhvr additive="base">
                                        <p:cTn id="12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0-#ppt_w/2"/>
                                          </p:val>
                                        </p:tav>
                                        <p:tav tm="100000">
                                          <p:val>
                                            <p:strVal val="#ppt_x"/>
                                          </p:val>
                                        </p:tav>
                                      </p:tavLst>
                                    </p:anim>
                                    <p:anim calcmode="lin" valueType="num">
                                      <p:cBhvr additive="base">
                                        <p:cTn id="1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0-#ppt_w/2"/>
                                          </p:val>
                                        </p:tav>
                                        <p:tav tm="100000">
                                          <p:val>
                                            <p:strVal val="#ppt_x"/>
                                          </p:val>
                                        </p:tav>
                                      </p:tavLst>
                                    </p:anim>
                                    <p:anim calcmode="lin" valueType="num">
                                      <p:cBhvr additive="base">
                                        <p:cTn id="13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 calcmode="lin" valueType="num">
                                      <p:cBhvr additive="base">
                                        <p:cTn id="139" dur="500" fill="hold"/>
                                        <p:tgtEl>
                                          <p:spTgt spid="24"/>
                                        </p:tgtEl>
                                        <p:attrNameLst>
                                          <p:attrName>ppt_x</p:attrName>
                                        </p:attrNameLst>
                                      </p:cBhvr>
                                      <p:tavLst>
                                        <p:tav tm="0">
                                          <p:val>
                                            <p:strVal val="0-#ppt_w/2"/>
                                          </p:val>
                                        </p:tav>
                                        <p:tav tm="100000">
                                          <p:val>
                                            <p:strVal val="#ppt_x"/>
                                          </p:val>
                                        </p:tav>
                                      </p:tavLst>
                                    </p:anim>
                                    <p:anim calcmode="lin" valueType="num">
                                      <p:cBhvr additive="base">
                                        <p:cTn id="140" dur="500" fill="hold"/>
                                        <p:tgtEl>
                                          <p:spTgt spid="24"/>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additive="base">
                                        <p:cTn id="143" dur="500" fill="hold"/>
                                        <p:tgtEl>
                                          <p:spTgt spid="27"/>
                                        </p:tgtEl>
                                        <p:attrNameLst>
                                          <p:attrName>ppt_x</p:attrName>
                                        </p:attrNameLst>
                                      </p:cBhvr>
                                      <p:tavLst>
                                        <p:tav tm="0">
                                          <p:val>
                                            <p:strVal val="0-#ppt_w/2"/>
                                          </p:val>
                                        </p:tav>
                                        <p:tav tm="100000">
                                          <p:val>
                                            <p:strVal val="#ppt_x"/>
                                          </p:val>
                                        </p:tav>
                                      </p:tavLst>
                                    </p:anim>
                                    <p:anim calcmode="lin" valueType="num">
                                      <p:cBhvr additive="base">
                                        <p:cTn id="14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8" fill="hold" nodeType="clickEffect">
                                  <p:stCondLst>
                                    <p:cond delay="0"/>
                                  </p:stCondLst>
                                  <p:childTnLst>
                                    <p:set>
                                      <p:cBhvr>
                                        <p:cTn id="148" dur="1" fill="hold">
                                          <p:stCondLst>
                                            <p:cond delay="0"/>
                                          </p:stCondLst>
                                        </p:cTn>
                                        <p:tgtEl>
                                          <p:spTgt spid="56"/>
                                        </p:tgtEl>
                                        <p:attrNameLst>
                                          <p:attrName>style.visibility</p:attrName>
                                        </p:attrNameLst>
                                      </p:cBhvr>
                                      <p:to>
                                        <p:strVal val="visible"/>
                                      </p:to>
                                    </p:set>
                                    <p:anim calcmode="lin" valueType="num">
                                      <p:cBhvr additive="base">
                                        <p:cTn id="149" dur="500" fill="hold"/>
                                        <p:tgtEl>
                                          <p:spTgt spid="56"/>
                                        </p:tgtEl>
                                        <p:attrNameLst>
                                          <p:attrName>ppt_x</p:attrName>
                                        </p:attrNameLst>
                                      </p:cBhvr>
                                      <p:tavLst>
                                        <p:tav tm="0">
                                          <p:val>
                                            <p:strVal val="0-#ppt_w/2"/>
                                          </p:val>
                                        </p:tav>
                                        <p:tav tm="100000">
                                          <p:val>
                                            <p:strVal val="#ppt_x"/>
                                          </p:val>
                                        </p:tav>
                                      </p:tavLst>
                                    </p:anim>
                                    <p:anim calcmode="lin" valueType="num">
                                      <p:cBhvr additive="base">
                                        <p:cTn id="150" dur="500" fill="hold"/>
                                        <p:tgtEl>
                                          <p:spTgt spid="56"/>
                                        </p:tgtEl>
                                        <p:attrNameLst>
                                          <p:attrName>ppt_y</p:attrName>
                                        </p:attrNameLst>
                                      </p:cBhvr>
                                      <p:tavLst>
                                        <p:tav tm="0">
                                          <p:val>
                                            <p:strVal val="#ppt_y"/>
                                          </p:val>
                                        </p:tav>
                                        <p:tav tm="100000">
                                          <p:val>
                                            <p:strVal val="#ppt_y"/>
                                          </p:val>
                                        </p:tav>
                                      </p:tavLst>
                                    </p:anim>
                                  </p:childTnLst>
                                </p:cTn>
                              </p:par>
                              <p:par>
                                <p:cTn id="151" presetID="2" presetClass="entr" presetSubtype="8" fill="hold" grpId="0" nodeType="withEffect">
                                  <p:stCondLst>
                                    <p:cond delay="0"/>
                                  </p:stCondLst>
                                  <p:childTnLst>
                                    <p:set>
                                      <p:cBhvr>
                                        <p:cTn id="152" dur="1" fill="hold">
                                          <p:stCondLst>
                                            <p:cond delay="0"/>
                                          </p:stCondLst>
                                        </p:cTn>
                                        <p:tgtEl>
                                          <p:spTgt spid="4"/>
                                        </p:tgtEl>
                                        <p:attrNameLst>
                                          <p:attrName>style.visibility</p:attrName>
                                        </p:attrNameLst>
                                      </p:cBhvr>
                                      <p:to>
                                        <p:strVal val="visible"/>
                                      </p:to>
                                    </p:set>
                                    <p:anim calcmode="lin" valueType="num">
                                      <p:cBhvr additive="base">
                                        <p:cTn id="153" dur="500" fill="hold"/>
                                        <p:tgtEl>
                                          <p:spTgt spid="4"/>
                                        </p:tgtEl>
                                        <p:attrNameLst>
                                          <p:attrName>ppt_x</p:attrName>
                                        </p:attrNameLst>
                                      </p:cBhvr>
                                      <p:tavLst>
                                        <p:tav tm="0">
                                          <p:val>
                                            <p:strVal val="0-#ppt_w/2"/>
                                          </p:val>
                                        </p:tav>
                                        <p:tav tm="100000">
                                          <p:val>
                                            <p:strVal val="#ppt_x"/>
                                          </p:val>
                                        </p:tav>
                                      </p:tavLst>
                                    </p:anim>
                                    <p:anim calcmode="lin" valueType="num">
                                      <p:cBhvr additive="base">
                                        <p:cTn id="154" dur="500" fill="hold"/>
                                        <p:tgtEl>
                                          <p:spTgt spid="4"/>
                                        </p:tgtEl>
                                        <p:attrNameLst>
                                          <p:attrName>ppt_y</p:attrName>
                                        </p:attrNameLst>
                                      </p:cBhvr>
                                      <p:tavLst>
                                        <p:tav tm="0">
                                          <p:val>
                                            <p:strVal val="#ppt_y"/>
                                          </p:val>
                                        </p:tav>
                                        <p:tav tm="100000">
                                          <p:val>
                                            <p:strVal val="#ppt_y"/>
                                          </p:val>
                                        </p:tav>
                                      </p:tavLst>
                                    </p:anim>
                                  </p:childTnLst>
                                </p:cTn>
                              </p:par>
                              <p:par>
                                <p:cTn id="155" presetID="2" presetClass="entr" presetSubtype="8" fill="hold" grpId="0" nodeType="withEffect">
                                  <p:stCondLst>
                                    <p:cond delay="0"/>
                                  </p:stCondLst>
                                  <p:childTnLst>
                                    <p:set>
                                      <p:cBhvr>
                                        <p:cTn id="156" dur="1" fill="hold">
                                          <p:stCondLst>
                                            <p:cond delay="0"/>
                                          </p:stCondLst>
                                        </p:cTn>
                                        <p:tgtEl>
                                          <p:spTgt spid="6"/>
                                        </p:tgtEl>
                                        <p:attrNameLst>
                                          <p:attrName>style.visibility</p:attrName>
                                        </p:attrNameLst>
                                      </p:cBhvr>
                                      <p:to>
                                        <p:strVal val="visible"/>
                                      </p:to>
                                    </p:set>
                                    <p:anim calcmode="lin" valueType="num">
                                      <p:cBhvr additive="base">
                                        <p:cTn id="157" dur="500" fill="hold"/>
                                        <p:tgtEl>
                                          <p:spTgt spid="6"/>
                                        </p:tgtEl>
                                        <p:attrNameLst>
                                          <p:attrName>ppt_x</p:attrName>
                                        </p:attrNameLst>
                                      </p:cBhvr>
                                      <p:tavLst>
                                        <p:tav tm="0">
                                          <p:val>
                                            <p:strVal val="0-#ppt_w/2"/>
                                          </p:val>
                                        </p:tav>
                                        <p:tav tm="100000">
                                          <p:val>
                                            <p:strVal val="#ppt_x"/>
                                          </p:val>
                                        </p:tav>
                                      </p:tavLst>
                                    </p:anim>
                                    <p:anim calcmode="lin" valueType="num">
                                      <p:cBhvr additive="base">
                                        <p:cTn id="15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8" fill="hold" grpId="0" nodeType="clickEffect">
                                  <p:stCondLst>
                                    <p:cond delay="0"/>
                                  </p:stCondLst>
                                  <p:childTnLst>
                                    <p:set>
                                      <p:cBhvr>
                                        <p:cTn id="162" dur="1" fill="hold">
                                          <p:stCondLst>
                                            <p:cond delay="0"/>
                                          </p:stCondLst>
                                        </p:cTn>
                                        <p:tgtEl>
                                          <p:spTgt spid="9"/>
                                        </p:tgtEl>
                                        <p:attrNameLst>
                                          <p:attrName>style.visibility</p:attrName>
                                        </p:attrNameLst>
                                      </p:cBhvr>
                                      <p:to>
                                        <p:strVal val="visible"/>
                                      </p:to>
                                    </p:set>
                                    <p:anim calcmode="lin" valueType="num">
                                      <p:cBhvr additive="base">
                                        <p:cTn id="163" dur="500" fill="hold"/>
                                        <p:tgtEl>
                                          <p:spTgt spid="9"/>
                                        </p:tgtEl>
                                        <p:attrNameLst>
                                          <p:attrName>ppt_x</p:attrName>
                                        </p:attrNameLst>
                                      </p:cBhvr>
                                      <p:tavLst>
                                        <p:tav tm="0">
                                          <p:val>
                                            <p:strVal val="0-#ppt_w/2"/>
                                          </p:val>
                                        </p:tav>
                                        <p:tav tm="100000">
                                          <p:val>
                                            <p:strVal val="#ppt_x"/>
                                          </p:val>
                                        </p:tav>
                                      </p:tavLst>
                                    </p:anim>
                                    <p:anim calcmode="lin" valueType="num">
                                      <p:cBhvr additive="base">
                                        <p:cTn id="16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7" grpId="0" animBg="1"/>
      <p:bldP spid="19" grpId="0" animBg="1"/>
      <p:bldP spid="20" grpId="0" animBg="1"/>
      <p:bldP spid="21" grpId="0" animBg="1"/>
      <p:bldP spid="22" grpId="0" animBg="1"/>
      <p:bldP spid="23" grpId="0" animBg="1"/>
      <p:bldP spid="26" grpId="0" animBg="1"/>
      <p:bldP spid="27" grpId="0" animBg="1"/>
      <p:bldP spid="28" grpId="0" animBg="1"/>
      <p:bldP spid="35" grpId="0"/>
      <p:bldP spid="36" grpId="0"/>
      <p:bldP spid="37" grpId="0"/>
      <p:bldP spid="38" grpId="0"/>
      <p:bldP spid="39" grpId="0"/>
      <p:bldP spid="40" grpId="0"/>
      <p:bldP spid="41" grpId="0"/>
      <p:bldP spid="42" grpId="0"/>
      <p:bldP spid="43" grpId="0"/>
      <p:bldP spid="44" grpId="0"/>
      <p:bldP spid="3" grpId="0" animBg="1"/>
      <p:bldP spid="4" grpId="0" animBg="1"/>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76">
            <a:extLst>
              <a:ext uri="{FF2B5EF4-FFF2-40B4-BE49-F238E27FC236}">
                <a16:creationId xmlns:a16="http://schemas.microsoft.com/office/drawing/2014/main" id="{1F09D78A-1864-1E47-A097-2CB766EDA5E5}"/>
              </a:ext>
            </a:extLst>
          </p:cNvPr>
          <p:cNvSpPr/>
          <p:nvPr/>
        </p:nvSpPr>
        <p:spPr>
          <a:xfrm>
            <a:off x="6810307" y="4985312"/>
            <a:ext cx="5999813" cy="2253825"/>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Independent Validation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65" name="Rectangle 64">
            <a:extLst>
              <a:ext uri="{FF2B5EF4-FFF2-40B4-BE49-F238E27FC236}">
                <a16:creationId xmlns:a16="http://schemas.microsoft.com/office/drawing/2014/main" id="{E96F77FD-3754-6341-9695-3310B9C3EF68}"/>
              </a:ext>
            </a:extLst>
          </p:cNvPr>
          <p:cNvSpPr/>
          <p:nvPr/>
        </p:nvSpPr>
        <p:spPr>
          <a:xfrm>
            <a:off x="284801" y="4008238"/>
            <a:ext cx="23965368" cy="7837845"/>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E5E"/>
              </a:solidFill>
              <a:effectLst/>
              <a:uLnTx/>
              <a:uFillTx/>
              <a:latin typeface="IBM Plex Sans"/>
              <a:ea typeface="+mn-ea"/>
              <a:cs typeface="+mn-cs"/>
              <a:sym typeface="Helvetica Neue"/>
            </a:endParaRPr>
          </a:p>
        </p:txBody>
      </p:sp>
      <p:sp>
        <p:nvSpPr>
          <p:cNvPr id="6" name="TextBox 5">
            <a:extLst>
              <a:ext uri="{FF2B5EF4-FFF2-40B4-BE49-F238E27FC236}">
                <a16:creationId xmlns:a16="http://schemas.microsoft.com/office/drawing/2014/main" id="{D9EC48E7-936F-384B-B457-E4517E743820}"/>
              </a:ext>
            </a:extLst>
          </p:cNvPr>
          <p:cNvSpPr txBox="1"/>
          <p:nvPr/>
        </p:nvSpPr>
        <p:spPr>
          <a:xfrm>
            <a:off x="-7706" y="-71691"/>
            <a:ext cx="24079823" cy="1169541"/>
          </a:xfrm>
          <a:prstGeom prst="rect">
            <a:avLst/>
          </a:prstGeom>
          <a:noFill/>
          <a:ln w="12700" cap="flat">
            <a:noFill/>
            <a:miter lim="400000"/>
          </a:ln>
          <a:effectLst/>
          <a:sp3d/>
        </p:spPr>
        <p:txBody>
          <a:bodyPr rot="0" spcFirstLastPara="1" vertOverflow="overflow" horzOverflow="overflow" vert="horz" wrap="square" lIns="121915" tIns="121915" rIns="121915" bIns="121915" numCol="1" spcCol="38100" rtlCol="0" anchor="t">
            <a:spAutoFit/>
          </a:bodyPr>
          <a:lstStyle/>
          <a:p>
            <a:pPr marL="0" marR="0" lvl="0" indent="0" algn="l" defTabSz="1219125"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000000"/>
                </a:solidFill>
                <a:effectLst/>
                <a:uLnTx/>
                <a:uFillTx/>
                <a:latin typeface="IBM Plex Sans Light"/>
                <a:ea typeface="+mn-ea"/>
                <a:cs typeface="+mn-cs"/>
                <a:sym typeface="Helvetica"/>
              </a:rPr>
              <a:t>Reference Architecture of AI Governance mapped to key services</a:t>
            </a:r>
          </a:p>
        </p:txBody>
      </p:sp>
      <p:sp>
        <p:nvSpPr>
          <p:cNvPr id="52" name="Rounded Rectangle 76">
            <a:extLst>
              <a:ext uri="{FF2B5EF4-FFF2-40B4-BE49-F238E27FC236}">
                <a16:creationId xmlns:a16="http://schemas.microsoft.com/office/drawing/2014/main" id="{DB38B54B-5DEC-E240-B524-6F3C3554D637}"/>
              </a:ext>
            </a:extLst>
          </p:cNvPr>
          <p:cNvSpPr/>
          <p:nvPr/>
        </p:nvSpPr>
        <p:spPr>
          <a:xfrm>
            <a:off x="337136" y="4985312"/>
            <a:ext cx="6270980" cy="2217757"/>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Development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sp>
        <p:nvSpPr>
          <p:cNvPr id="57" name="Rounded Rectangle 76">
            <a:extLst>
              <a:ext uri="{FF2B5EF4-FFF2-40B4-BE49-F238E27FC236}">
                <a16:creationId xmlns:a16="http://schemas.microsoft.com/office/drawing/2014/main" id="{4B8F95CB-408C-F645-B33D-6EDB627154C3}"/>
              </a:ext>
            </a:extLst>
          </p:cNvPr>
          <p:cNvSpPr/>
          <p:nvPr/>
        </p:nvSpPr>
        <p:spPr>
          <a:xfrm>
            <a:off x="2603973" y="12340336"/>
            <a:ext cx="19050000" cy="1261952"/>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Data Acquisition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Data Source Connections, Connected Data Assets, Virtualized Data Assets</a:t>
            </a:r>
            <a:endParaRPr kumimoji="0" lang="en-US" sz="2400" b="1"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p:txBody>
      </p:sp>
      <p:sp>
        <p:nvSpPr>
          <p:cNvPr id="58" name="Chevron">
            <a:extLst>
              <a:ext uri="{FF2B5EF4-FFF2-40B4-BE49-F238E27FC236}">
                <a16:creationId xmlns:a16="http://schemas.microsoft.com/office/drawing/2014/main" id="{B38B7CFF-0362-194E-912A-AC05DF34CEC2}"/>
              </a:ext>
            </a:extLst>
          </p:cNvPr>
          <p:cNvSpPr/>
          <p:nvPr/>
        </p:nvSpPr>
        <p:spPr>
          <a:xfrm>
            <a:off x="4670367" y="1673820"/>
            <a:ext cx="14673752" cy="1398232"/>
          </a:xfrm>
          <a:prstGeom prst="chevron">
            <a:avLst>
              <a:gd name="adj" fmla="val 16143"/>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IBM Plex Sans"/>
              </a:rPr>
              <a:t>Model Lifecycle Workflow</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000"/>
              </a:solidFill>
              <a:effectLst/>
              <a:uLnTx/>
              <a:uFillTx/>
              <a:latin typeface="Arial"/>
              <a:ea typeface="+mn-ea"/>
              <a:cs typeface="+mn-cs"/>
              <a:sym typeface="IBM Plex Sans"/>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IBM Plex Sans"/>
              </a:rPr>
              <a:t>Workflow with Governance for Risk and Compliance</a:t>
            </a:r>
          </a:p>
        </p:txBody>
      </p:sp>
      <p:sp>
        <p:nvSpPr>
          <p:cNvPr id="32" name="Rounded Rectangle 76">
            <a:extLst>
              <a:ext uri="{FF2B5EF4-FFF2-40B4-BE49-F238E27FC236}">
                <a16:creationId xmlns:a16="http://schemas.microsoft.com/office/drawing/2014/main" id="{E5842561-FC57-3847-863D-A02D6A0832ED}"/>
              </a:ext>
            </a:extLst>
          </p:cNvPr>
          <p:cNvSpPr/>
          <p:nvPr/>
        </p:nvSpPr>
        <p:spPr>
          <a:xfrm>
            <a:off x="713831" y="3294619"/>
            <a:ext cx="3441245" cy="1254955"/>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Lifecycle Automation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cxnSp>
        <p:nvCxnSpPr>
          <p:cNvPr id="39" name="Straight Arrow Connector 38">
            <a:extLst>
              <a:ext uri="{FF2B5EF4-FFF2-40B4-BE49-F238E27FC236}">
                <a16:creationId xmlns:a16="http://schemas.microsoft.com/office/drawing/2014/main" id="{BD0948E1-A8BA-674A-9CEF-82EA38DB21C4}"/>
              </a:ext>
            </a:extLst>
          </p:cNvPr>
          <p:cNvCxnSpPr>
            <a:cxnSpLocks/>
          </p:cNvCxnSpPr>
          <p:nvPr/>
        </p:nvCxnSpPr>
        <p:spPr>
          <a:xfrm flipH="1" flipV="1">
            <a:off x="9064619" y="3056591"/>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5660DBB-2E37-1D4C-AB5F-C21D08118CD2}"/>
              </a:ext>
            </a:extLst>
          </p:cNvPr>
          <p:cNvCxnSpPr>
            <a:cxnSpLocks/>
          </p:cNvCxnSpPr>
          <p:nvPr/>
        </p:nvCxnSpPr>
        <p:spPr>
          <a:xfrm flipH="1" flipV="1">
            <a:off x="12726315" y="3056591"/>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5A0B62E-06EB-564A-BF39-31D65772CFBF}"/>
              </a:ext>
            </a:extLst>
          </p:cNvPr>
          <p:cNvCxnSpPr>
            <a:cxnSpLocks/>
          </p:cNvCxnSpPr>
          <p:nvPr/>
        </p:nvCxnSpPr>
        <p:spPr>
          <a:xfrm flipH="1" flipV="1">
            <a:off x="16091315" y="3023599"/>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C69E67A-3609-1C44-8AF7-38DE2B1719A3}"/>
              </a:ext>
            </a:extLst>
          </p:cNvPr>
          <p:cNvCxnSpPr>
            <a:cxnSpLocks/>
          </p:cNvCxnSpPr>
          <p:nvPr/>
        </p:nvCxnSpPr>
        <p:spPr>
          <a:xfrm flipH="1" flipV="1">
            <a:off x="18405515" y="3002537"/>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1" name="Rounded Rectangle 76">
            <a:extLst>
              <a:ext uri="{FF2B5EF4-FFF2-40B4-BE49-F238E27FC236}">
                <a16:creationId xmlns:a16="http://schemas.microsoft.com/office/drawing/2014/main" id="{BBAED70A-859F-4349-A6D3-5435B4E6D61E}"/>
              </a:ext>
            </a:extLst>
          </p:cNvPr>
          <p:cNvSpPr/>
          <p:nvPr/>
        </p:nvSpPr>
        <p:spPr>
          <a:xfrm>
            <a:off x="2383343" y="8911651"/>
            <a:ext cx="19291811" cy="2140384"/>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b" anchorCtr="1"/>
          <a:lstStyle/>
          <a:p>
            <a:pPr marL="0" marR="0" lvl="0" indent="0" algn="ctr" defTabSz="1828778"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64FF"/>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64FF"/>
              </a:solidFill>
              <a:effectLst/>
              <a:uLnTx/>
              <a:uFillTx/>
              <a:latin typeface="Arial"/>
              <a:ea typeface="+mn-ea"/>
              <a:cs typeface="+mn-cs"/>
              <a:sym typeface="Helvetica Neue"/>
            </a:endParaRPr>
          </a:p>
        </p:txBody>
      </p:sp>
      <p:cxnSp>
        <p:nvCxnSpPr>
          <p:cNvPr id="59" name="Straight Arrow Connector 58">
            <a:extLst>
              <a:ext uri="{FF2B5EF4-FFF2-40B4-BE49-F238E27FC236}">
                <a16:creationId xmlns:a16="http://schemas.microsoft.com/office/drawing/2014/main" id="{392DAA47-57CD-994B-8CED-3922A797CD4F}"/>
              </a:ext>
            </a:extLst>
          </p:cNvPr>
          <p:cNvCxnSpPr>
            <a:cxnSpLocks/>
          </p:cNvCxnSpPr>
          <p:nvPr/>
        </p:nvCxnSpPr>
        <p:spPr>
          <a:xfrm flipH="1" flipV="1">
            <a:off x="5978491" y="3069716"/>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9" name="Rounded Rectangle 76">
            <a:extLst>
              <a:ext uri="{FF2B5EF4-FFF2-40B4-BE49-F238E27FC236}">
                <a16:creationId xmlns:a16="http://schemas.microsoft.com/office/drawing/2014/main" id="{DCC970FA-E32F-E043-969F-E5835F4E7C58}"/>
              </a:ext>
            </a:extLst>
          </p:cNvPr>
          <p:cNvSpPr/>
          <p:nvPr/>
        </p:nvSpPr>
        <p:spPr>
          <a:xfrm>
            <a:off x="13098659" y="4952961"/>
            <a:ext cx="4931797" cy="2283132"/>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Deployment &amp; Scoring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76" name="Rounded Rectangle 76">
            <a:extLst>
              <a:ext uri="{FF2B5EF4-FFF2-40B4-BE49-F238E27FC236}">
                <a16:creationId xmlns:a16="http://schemas.microsoft.com/office/drawing/2014/main" id="{392AC175-B8FD-1742-9A4F-30E406D2D917}"/>
              </a:ext>
            </a:extLst>
          </p:cNvPr>
          <p:cNvSpPr/>
          <p:nvPr/>
        </p:nvSpPr>
        <p:spPr>
          <a:xfrm>
            <a:off x="18547036" y="4939632"/>
            <a:ext cx="5383475" cy="2273239"/>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Monitoring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cxnSp>
        <p:nvCxnSpPr>
          <p:cNvPr id="66" name="Straight Arrow Connector 65">
            <a:extLst>
              <a:ext uri="{FF2B5EF4-FFF2-40B4-BE49-F238E27FC236}">
                <a16:creationId xmlns:a16="http://schemas.microsoft.com/office/drawing/2014/main" id="{9CD40272-B433-C142-AE50-D63D99EC19C8}"/>
              </a:ext>
            </a:extLst>
          </p:cNvPr>
          <p:cNvCxnSpPr>
            <a:cxnSpLocks/>
          </p:cNvCxnSpPr>
          <p:nvPr/>
        </p:nvCxnSpPr>
        <p:spPr>
          <a:xfrm flipV="1">
            <a:off x="2768925"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64FBE8B7-D8ED-B145-B05C-6B1BD63A7CDC}"/>
              </a:ext>
            </a:extLst>
          </p:cNvPr>
          <p:cNvSpPr/>
          <p:nvPr/>
        </p:nvSpPr>
        <p:spPr>
          <a:xfrm>
            <a:off x="2664728" y="7803769"/>
            <a:ext cx="1965211" cy="627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Training Data</a:t>
            </a:r>
          </a:p>
        </p:txBody>
      </p:sp>
      <p:cxnSp>
        <p:nvCxnSpPr>
          <p:cNvPr id="94" name="Straight Arrow Connector 93">
            <a:extLst>
              <a:ext uri="{FF2B5EF4-FFF2-40B4-BE49-F238E27FC236}">
                <a16:creationId xmlns:a16="http://schemas.microsoft.com/office/drawing/2014/main" id="{4A3135E7-00A0-D04F-9122-46DBCEC28892}"/>
              </a:ext>
            </a:extLst>
          </p:cNvPr>
          <p:cNvCxnSpPr>
            <a:cxnSpLocks/>
          </p:cNvCxnSpPr>
          <p:nvPr/>
        </p:nvCxnSpPr>
        <p:spPr>
          <a:xfrm flipV="1">
            <a:off x="13967629" y="7148171"/>
            <a:ext cx="0" cy="179410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4C62C696-B918-F443-957D-1A0B8510DEB8}"/>
              </a:ext>
            </a:extLst>
          </p:cNvPr>
          <p:cNvSpPr/>
          <p:nvPr/>
        </p:nvSpPr>
        <p:spPr>
          <a:xfrm>
            <a:off x="13929564" y="7681691"/>
            <a:ext cx="169702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Scoring Input</a:t>
            </a:r>
          </a:p>
        </p:txBody>
      </p:sp>
      <p:cxnSp>
        <p:nvCxnSpPr>
          <p:cNvPr id="98" name="Straight Arrow Connector 97">
            <a:extLst>
              <a:ext uri="{FF2B5EF4-FFF2-40B4-BE49-F238E27FC236}">
                <a16:creationId xmlns:a16="http://schemas.microsoft.com/office/drawing/2014/main" id="{13712861-3510-5946-8924-3DD8F45FB4F6}"/>
              </a:ext>
            </a:extLst>
          </p:cNvPr>
          <p:cNvCxnSpPr>
            <a:cxnSpLocks/>
          </p:cNvCxnSpPr>
          <p:nvPr/>
        </p:nvCxnSpPr>
        <p:spPr>
          <a:xfrm flipV="1">
            <a:off x="19883725" y="7127152"/>
            <a:ext cx="0" cy="1717237"/>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9" name="Rectangle 98">
            <a:extLst>
              <a:ext uri="{FF2B5EF4-FFF2-40B4-BE49-F238E27FC236}">
                <a16:creationId xmlns:a16="http://schemas.microsoft.com/office/drawing/2014/main" id="{29E99DEE-74AF-CD48-90E8-9B1FEBCB3EA4}"/>
              </a:ext>
            </a:extLst>
          </p:cNvPr>
          <p:cNvSpPr/>
          <p:nvPr/>
        </p:nvSpPr>
        <p:spPr>
          <a:xfrm>
            <a:off x="17042525" y="7774084"/>
            <a:ext cx="2841200"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Training Data Statistics,</a:t>
            </a:r>
          </a:p>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Ground Truth, </a:t>
            </a:r>
            <a:r>
              <a:rPr lang="en-US" sz="2400" kern="1200" dirty="0">
                <a:solidFill>
                  <a:prstClr val="black"/>
                </a:solidFill>
                <a:latin typeface="Calibri" panose="020F0502020204030204"/>
              </a:rPr>
              <a:t>Scoring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Payload</a:t>
            </a:r>
          </a:p>
        </p:txBody>
      </p:sp>
      <p:cxnSp>
        <p:nvCxnSpPr>
          <p:cNvPr id="104" name="Straight Arrow Connector 103">
            <a:extLst>
              <a:ext uri="{FF2B5EF4-FFF2-40B4-BE49-F238E27FC236}">
                <a16:creationId xmlns:a16="http://schemas.microsoft.com/office/drawing/2014/main" id="{5662D533-2CC3-A84E-B39F-D00145E02EA0}"/>
              </a:ext>
            </a:extLst>
          </p:cNvPr>
          <p:cNvCxnSpPr>
            <a:cxnSpLocks/>
          </p:cNvCxnSpPr>
          <p:nvPr/>
        </p:nvCxnSpPr>
        <p:spPr>
          <a:xfrm flipV="1">
            <a:off x="8267077"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5" name="Rectangle 104">
            <a:extLst>
              <a:ext uri="{FF2B5EF4-FFF2-40B4-BE49-F238E27FC236}">
                <a16:creationId xmlns:a16="http://schemas.microsoft.com/office/drawing/2014/main" id="{B7B2AE22-1D51-084E-B087-FEA8B4EEEB41}"/>
              </a:ext>
            </a:extLst>
          </p:cNvPr>
          <p:cNvSpPr/>
          <p:nvPr/>
        </p:nvSpPr>
        <p:spPr>
          <a:xfrm>
            <a:off x="8273221" y="7684053"/>
            <a:ext cx="2010400"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Validation Dataset</a:t>
            </a:r>
          </a:p>
        </p:txBody>
      </p:sp>
      <p:sp>
        <p:nvSpPr>
          <p:cNvPr id="109" name="Rectangle 108">
            <a:extLst>
              <a:ext uri="{FF2B5EF4-FFF2-40B4-BE49-F238E27FC236}">
                <a16:creationId xmlns:a16="http://schemas.microsoft.com/office/drawing/2014/main" id="{87C4FB0C-EC26-9B46-AF72-2B73463D5FF9}"/>
              </a:ext>
            </a:extLst>
          </p:cNvPr>
          <p:cNvSpPr/>
          <p:nvPr/>
        </p:nvSpPr>
        <p:spPr>
          <a:xfrm>
            <a:off x="8131196" y="10245792"/>
            <a:ext cx="7508125"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Neue"/>
              </a:rPr>
              <a:t>Data Fabric</a:t>
            </a:r>
          </a:p>
        </p:txBody>
      </p:sp>
      <p:cxnSp>
        <p:nvCxnSpPr>
          <p:cNvPr id="61" name="Straight Arrow Connector 60">
            <a:extLst>
              <a:ext uri="{FF2B5EF4-FFF2-40B4-BE49-F238E27FC236}">
                <a16:creationId xmlns:a16="http://schemas.microsoft.com/office/drawing/2014/main" id="{1DC7D85E-AA68-AC4D-9251-914EBC2D1240}"/>
              </a:ext>
            </a:extLst>
          </p:cNvPr>
          <p:cNvCxnSpPr>
            <a:cxnSpLocks/>
          </p:cNvCxnSpPr>
          <p:nvPr/>
        </p:nvCxnSpPr>
        <p:spPr>
          <a:xfrm flipV="1">
            <a:off x="3639464" y="11002505"/>
            <a:ext cx="0" cy="1552008"/>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5965731-EB7C-3745-BFEC-68B7819491AF}"/>
              </a:ext>
            </a:extLst>
          </p:cNvPr>
          <p:cNvCxnSpPr>
            <a:cxnSpLocks/>
          </p:cNvCxnSpPr>
          <p:nvPr/>
        </p:nvCxnSpPr>
        <p:spPr>
          <a:xfrm flipV="1">
            <a:off x="20652877" y="10972787"/>
            <a:ext cx="0" cy="1654949"/>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E74CB00-0C10-0E4D-9933-8B9A0A65F6F6}"/>
              </a:ext>
            </a:extLst>
          </p:cNvPr>
          <p:cNvSpPr/>
          <p:nvPr/>
        </p:nvSpPr>
        <p:spPr>
          <a:xfrm>
            <a:off x="475944" y="8297942"/>
            <a:ext cx="1338379" cy="72183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Feature Store</a:t>
            </a:r>
          </a:p>
        </p:txBody>
      </p:sp>
      <p:sp>
        <p:nvSpPr>
          <p:cNvPr id="82" name="Rectangle 81">
            <a:extLst>
              <a:ext uri="{FF2B5EF4-FFF2-40B4-BE49-F238E27FC236}">
                <a16:creationId xmlns:a16="http://schemas.microsoft.com/office/drawing/2014/main" id="{199A6DEE-BFFE-F64D-9511-4CDF99F60D0C}"/>
              </a:ext>
            </a:extLst>
          </p:cNvPr>
          <p:cNvSpPr/>
          <p:nvPr/>
        </p:nvSpPr>
        <p:spPr>
          <a:xfrm>
            <a:off x="450475" y="9147775"/>
            <a:ext cx="1338379" cy="89746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a:t>
            </a:r>
          </a:p>
        </p:txBody>
      </p:sp>
      <p:sp>
        <p:nvSpPr>
          <p:cNvPr id="83" name="Rectangle 82">
            <a:extLst>
              <a:ext uri="{FF2B5EF4-FFF2-40B4-BE49-F238E27FC236}">
                <a16:creationId xmlns:a16="http://schemas.microsoft.com/office/drawing/2014/main" id="{DA453FA8-8091-B54C-90CC-ACC7220CE4B6}"/>
              </a:ext>
            </a:extLst>
          </p:cNvPr>
          <p:cNvSpPr/>
          <p:nvPr/>
        </p:nvSpPr>
        <p:spPr>
          <a:xfrm>
            <a:off x="422904" y="10191668"/>
            <a:ext cx="1338379" cy="654629"/>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Validation Data</a:t>
            </a:r>
          </a:p>
        </p:txBody>
      </p:sp>
      <p:sp>
        <p:nvSpPr>
          <p:cNvPr id="84" name="Rectangle 83">
            <a:extLst>
              <a:ext uri="{FF2B5EF4-FFF2-40B4-BE49-F238E27FC236}">
                <a16:creationId xmlns:a16="http://schemas.microsoft.com/office/drawing/2014/main" id="{916783BC-48DF-DB4B-A96B-22B27C905F41}"/>
              </a:ext>
            </a:extLst>
          </p:cNvPr>
          <p:cNvSpPr/>
          <p:nvPr/>
        </p:nvSpPr>
        <p:spPr>
          <a:xfrm>
            <a:off x="22322684" y="8493613"/>
            <a:ext cx="1719896"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Scoring Data</a:t>
            </a:r>
          </a:p>
        </p:txBody>
      </p:sp>
      <p:sp>
        <p:nvSpPr>
          <p:cNvPr id="85" name="Rectangle 84">
            <a:extLst>
              <a:ext uri="{FF2B5EF4-FFF2-40B4-BE49-F238E27FC236}">
                <a16:creationId xmlns:a16="http://schemas.microsoft.com/office/drawing/2014/main" id="{2D39819E-9860-BC4D-9F66-B5A8789CDCD6}"/>
              </a:ext>
            </a:extLst>
          </p:cNvPr>
          <p:cNvSpPr/>
          <p:nvPr/>
        </p:nvSpPr>
        <p:spPr>
          <a:xfrm>
            <a:off x="22320839" y="9401144"/>
            <a:ext cx="1744813"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Ground Truth Data</a:t>
            </a:r>
          </a:p>
        </p:txBody>
      </p:sp>
      <p:sp>
        <p:nvSpPr>
          <p:cNvPr id="86" name="Rectangle 85">
            <a:extLst>
              <a:ext uri="{FF2B5EF4-FFF2-40B4-BE49-F238E27FC236}">
                <a16:creationId xmlns:a16="http://schemas.microsoft.com/office/drawing/2014/main" id="{E4F13172-6E63-994C-B4E9-8FDE44470C10}"/>
              </a:ext>
            </a:extLst>
          </p:cNvPr>
          <p:cNvSpPr/>
          <p:nvPr/>
        </p:nvSpPr>
        <p:spPr>
          <a:xfrm>
            <a:off x="22282149" y="10328219"/>
            <a:ext cx="1789968"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Explanation Data</a:t>
            </a:r>
          </a:p>
        </p:txBody>
      </p:sp>
      <p:cxnSp>
        <p:nvCxnSpPr>
          <p:cNvPr id="9" name="Straight Arrow Connector 8">
            <a:extLst>
              <a:ext uri="{FF2B5EF4-FFF2-40B4-BE49-F238E27FC236}">
                <a16:creationId xmlns:a16="http://schemas.microsoft.com/office/drawing/2014/main" id="{E4AD5FB8-79DF-364B-A717-52EA15E1CF3C}"/>
              </a:ext>
            </a:extLst>
          </p:cNvPr>
          <p:cNvCxnSpPr>
            <a:cxnSpLocks/>
            <a:stCxn id="7" idx="3"/>
          </p:cNvCxnSpPr>
          <p:nvPr/>
        </p:nvCxnSpPr>
        <p:spPr>
          <a:xfrm>
            <a:off x="1814323" y="8658857"/>
            <a:ext cx="591781" cy="109512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31E4BD0-5C51-C84F-BA79-20C86CA581EF}"/>
              </a:ext>
            </a:extLst>
          </p:cNvPr>
          <p:cNvCxnSpPr>
            <a:cxnSpLocks/>
            <a:stCxn id="83" idx="3"/>
            <a:endCxn id="81" idx="1"/>
          </p:cNvCxnSpPr>
          <p:nvPr/>
        </p:nvCxnSpPr>
        <p:spPr>
          <a:xfrm flipV="1">
            <a:off x="1761283" y="9981843"/>
            <a:ext cx="622060" cy="53714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2F2DE9A-DE63-A540-9854-8B6C82A67F0B}"/>
              </a:ext>
            </a:extLst>
          </p:cNvPr>
          <p:cNvCxnSpPr>
            <a:cxnSpLocks/>
            <a:stCxn id="82" idx="3"/>
          </p:cNvCxnSpPr>
          <p:nvPr/>
        </p:nvCxnSpPr>
        <p:spPr>
          <a:xfrm>
            <a:off x="1788855" y="9596508"/>
            <a:ext cx="616696" cy="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7EC599C-A086-9A4D-9A2F-01D652D42B03}"/>
              </a:ext>
            </a:extLst>
          </p:cNvPr>
          <p:cNvCxnSpPr>
            <a:cxnSpLocks/>
            <a:stCxn id="84" idx="1"/>
          </p:cNvCxnSpPr>
          <p:nvPr/>
        </p:nvCxnSpPr>
        <p:spPr>
          <a:xfrm flipH="1">
            <a:off x="21713398" y="8844391"/>
            <a:ext cx="609285" cy="76440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B4F455E-6E33-AC45-A19E-3643B7323154}"/>
              </a:ext>
            </a:extLst>
          </p:cNvPr>
          <p:cNvCxnSpPr>
            <a:cxnSpLocks/>
            <a:stCxn id="85" idx="1"/>
            <a:endCxn id="81" idx="3"/>
          </p:cNvCxnSpPr>
          <p:nvPr/>
        </p:nvCxnSpPr>
        <p:spPr>
          <a:xfrm flipH="1">
            <a:off x="21675151" y="9751921"/>
            <a:ext cx="645688" cy="22992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04F00574-0FAD-5747-BBEB-21E3BF41B717}"/>
              </a:ext>
            </a:extLst>
          </p:cNvPr>
          <p:cNvCxnSpPr>
            <a:cxnSpLocks/>
            <a:stCxn id="86" idx="1"/>
          </p:cNvCxnSpPr>
          <p:nvPr/>
        </p:nvCxnSpPr>
        <p:spPr>
          <a:xfrm flipH="1" flipV="1">
            <a:off x="21675152" y="10245790"/>
            <a:ext cx="606997" cy="433205"/>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436B2C11-BA60-8D4E-B24D-14C3A353AEF9}"/>
              </a:ext>
            </a:extLst>
          </p:cNvPr>
          <p:cNvSpPr/>
          <p:nvPr/>
        </p:nvSpPr>
        <p:spPr>
          <a:xfrm>
            <a:off x="22252611" y="11168068"/>
            <a:ext cx="1789968" cy="528376"/>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Metrics</a:t>
            </a:r>
          </a:p>
        </p:txBody>
      </p:sp>
      <p:cxnSp>
        <p:nvCxnSpPr>
          <p:cNvPr id="113" name="Straight Arrow Connector 112">
            <a:extLst>
              <a:ext uri="{FF2B5EF4-FFF2-40B4-BE49-F238E27FC236}">
                <a16:creationId xmlns:a16="http://schemas.microsoft.com/office/drawing/2014/main" id="{CE4AECA3-A517-844D-8E9B-856070017FC5}"/>
              </a:ext>
            </a:extLst>
          </p:cNvPr>
          <p:cNvCxnSpPr>
            <a:cxnSpLocks/>
            <a:stCxn id="112" idx="1"/>
          </p:cNvCxnSpPr>
          <p:nvPr/>
        </p:nvCxnSpPr>
        <p:spPr>
          <a:xfrm flipH="1" flipV="1">
            <a:off x="21653975" y="10624148"/>
            <a:ext cx="598637" cy="808109"/>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9B21D779-5863-364F-ADFC-D51B2346011A}"/>
              </a:ext>
            </a:extLst>
          </p:cNvPr>
          <p:cNvSpPr/>
          <p:nvPr/>
        </p:nvSpPr>
        <p:spPr>
          <a:xfrm>
            <a:off x="7954864" y="6128832"/>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Bias, Drift, Interpretability, Quality, Custom Metrics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19" name="Rectangle 118">
            <a:extLst>
              <a:ext uri="{FF2B5EF4-FFF2-40B4-BE49-F238E27FC236}">
                <a16:creationId xmlns:a16="http://schemas.microsoft.com/office/drawing/2014/main" id="{A9A97364-939A-7245-B5F2-097D3253E41E}"/>
              </a:ext>
            </a:extLst>
          </p:cNvPr>
          <p:cNvSpPr/>
          <p:nvPr/>
        </p:nvSpPr>
        <p:spPr>
          <a:xfrm>
            <a:off x="13647109" y="6210493"/>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Online, Batch</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20" name="Rectangle 119">
            <a:extLst>
              <a:ext uri="{FF2B5EF4-FFF2-40B4-BE49-F238E27FC236}">
                <a16:creationId xmlns:a16="http://schemas.microsoft.com/office/drawing/2014/main" id="{C11D9BC1-1754-CB42-B572-2D3D2BA56784}"/>
              </a:ext>
            </a:extLst>
          </p:cNvPr>
          <p:cNvSpPr/>
          <p:nvPr/>
        </p:nvSpPr>
        <p:spPr>
          <a:xfrm>
            <a:off x="19502440" y="6076080"/>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Bias, Drift, Interpretability, Quality, Custom Metrics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23" name="Rectangle 122">
            <a:extLst>
              <a:ext uri="{FF2B5EF4-FFF2-40B4-BE49-F238E27FC236}">
                <a16:creationId xmlns:a16="http://schemas.microsoft.com/office/drawing/2014/main" id="{13A872CF-7FBB-E644-BAF4-BBA29EE31CA5}"/>
              </a:ext>
            </a:extLst>
          </p:cNvPr>
          <p:cNvSpPr/>
          <p:nvPr/>
        </p:nvSpPr>
        <p:spPr>
          <a:xfrm>
            <a:off x="470173" y="3546667"/>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CI/CD</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30" name="Rounded Rectangle 76">
            <a:extLst>
              <a:ext uri="{FF2B5EF4-FFF2-40B4-BE49-F238E27FC236}">
                <a16:creationId xmlns:a16="http://schemas.microsoft.com/office/drawing/2014/main" id="{06A1F198-1FE3-3B40-975D-74803F259A2D}"/>
              </a:ext>
            </a:extLst>
          </p:cNvPr>
          <p:cNvSpPr/>
          <p:nvPr/>
        </p:nvSpPr>
        <p:spPr>
          <a:xfrm>
            <a:off x="19656526" y="1528864"/>
            <a:ext cx="4409125" cy="1941787"/>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Facts Management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sp>
        <p:nvSpPr>
          <p:cNvPr id="132" name="Rectangle 131">
            <a:extLst>
              <a:ext uri="{FF2B5EF4-FFF2-40B4-BE49-F238E27FC236}">
                <a16:creationId xmlns:a16="http://schemas.microsoft.com/office/drawing/2014/main" id="{9796BB10-AF74-6146-9B2B-BD41E629B36B}"/>
              </a:ext>
            </a:extLst>
          </p:cNvPr>
          <p:cNvSpPr/>
          <p:nvPr/>
        </p:nvSpPr>
        <p:spPr>
          <a:xfrm>
            <a:off x="20115997" y="2522099"/>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All Details about a Model across its lifecycle phases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91" name="Rectangle 90">
            <a:extLst>
              <a:ext uri="{FF2B5EF4-FFF2-40B4-BE49-F238E27FC236}">
                <a16:creationId xmlns:a16="http://schemas.microsoft.com/office/drawing/2014/main" id="{9184014F-4845-FF40-96F3-DADAE3A1107D}"/>
              </a:ext>
            </a:extLst>
          </p:cNvPr>
          <p:cNvSpPr/>
          <p:nvPr/>
        </p:nvSpPr>
        <p:spPr>
          <a:xfrm>
            <a:off x="2979285" y="10064378"/>
            <a:ext cx="217009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Business Term Association</a:t>
            </a:r>
          </a:p>
        </p:txBody>
      </p:sp>
      <p:sp>
        <p:nvSpPr>
          <p:cNvPr id="111" name="Rectangle 110">
            <a:extLst>
              <a:ext uri="{FF2B5EF4-FFF2-40B4-BE49-F238E27FC236}">
                <a16:creationId xmlns:a16="http://schemas.microsoft.com/office/drawing/2014/main" id="{6B1D3592-70FB-F045-AC45-372AB814042E}"/>
              </a:ext>
            </a:extLst>
          </p:cNvPr>
          <p:cNvSpPr/>
          <p:nvPr/>
        </p:nvSpPr>
        <p:spPr>
          <a:xfrm>
            <a:off x="13169809" y="9195474"/>
            <a:ext cx="348885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Protection</a:t>
            </a:r>
          </a:p>
        </p:txBody>
      </p:sp>
      <p:sp>
        <p:nvSpPr>
          <p:cNvPr id="118" name="Rectangle 117">
            <a:extLst>
              <a:ext uri="{FF2B5EF4-FFF2-40B4-BE49-F238E27FC236}">
                <a16:creationId xmlns:a16="http://schemas.microsoft.com/office/drawing/2014/main" id="{50431E73-FF9D-9D44-B491-BC11644D3A26}"/>
              </a:ext>
            </a:extLst>
          </p:cNvPr>
          <p:cNvSpPr/>
          <p:nvPr/>
        </p:nvSpPr>
        <p:spPr>
          <a:xfrm>
            <a:off x="3685469" y="9173207"/>
            <a:ext cx="317596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Search for </a:t>
            </a:r>
          </a:p>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Features, Models</a:t>
            </a:r>
          </a:p>
        </p:txBody>
      </p:sp>
      <p:sp>
        <p:nvSpPr>
          <p:cNvPr id="121" name="Rectangle 120">
            <a:extLst>
              <a:ext uri="{FF2B5EF4-FFF2-40B4-BE49-F238E27FC236}">
                <a16:creationId xmlns:a16="http://schemas.microsoft.com/office/drawing/2014/main" id="{9EEBD103-1FE6-0947-9089-542BD9C29293}"/>
              </a:ext>
            </a:extLst>
          </p:cNvPr>
          <p:cNvSpPr/>
          <p:nvPr/>
        </p:nvSpPr>
        <p:spPr>
          <a:xfrm>
            <a:off x="14697304" y="10115324"/>
            <a:ext cx="317445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Lineage</a:t>
            </a:r>
          </a:p>
        </p:txBody>
      </p:sp>
      <p:sp>
        <p:nvSpPr>
          <p:cNvPr id="122" name="Rectangle 121">
            <a:extLst>
              <a:ext uri="{FF2B5EF4-FFF2-40B4-BE49-F238E27FC236}">
                <a16:creationId xmlns:a16="http://schemas.microsoft.com/office/drawing/2014/main" id="{93E1E393-52D1-EA4F-BF80-38DFD9C232AF}"/>
              </a:ext>
            </a:extLst>
          </p:cNvPr>
          <p:cNvSpPr/>
          <p:nvPr/>
        </p:nvSpPr>
        <p:spPr>
          <a:xfrm>
            <a:off x="17304347" y="9181084"/>
            <a:ext cx="2891925"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Version Management</a:t>
            </a:r>
          </a:p>
        </p:txBody>
      </p:sp>
      <p:sp>
        <p:nvSpPr>
          <p:cNvPr id="144" name="Rectangle 143">
            <a:extLst>
              <a:ext uri="{FF2B5EF4-FFF2-40B4-BE49-F238E27FC236}">
                <a16:creationId xmlns:a16="http://schemas.microsoft.com/office/drawing/2014/main" id="{B6F9B036-5997-774C-86A7-D086D8A1E126}"/>
              </a:ext>
            </a:extLst>
          </p:cNvPr>
          <p:cNvSpPr/>
          <p:nvPr/>
        </p:nvSpPr>
        <p:spPr>
          <a:xfrm>
            <a:off x="6105653" y="10087532"/>
            <a:ext cx="2347584"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Quality</a:t>
            </a:r>
          </a:p>
        </p:txBody>
      </p:sp>
      <p:sp>
        <p:nvSpPr>
          <p:cNvPr id="145" name="Rectangle 144">
            <a:extLst>
              <a:ext uri="{FF2B5EF4-FFF2-40B4-BE49-F238E27FC236}">
                <a16:creationId xmlns:a16="http://schemas.microsoft.com/office/drawing/2014/main" id="{E6D07367-6C65-D741-8108-10D03C81BAB0}"/>
              </a:ext>
            </a:extLst>
          </p:cNvPr>
          <p:cNvSpPr/>
          <p:nvPr/>
        </p:nvSpPr>
        <p:spPr>
          <a:xfrm>
            <a:off x="7855511" y="9200122"/>
            <a:ext cx="348886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Access Control</a:t>
            </a:r>
          </a:p>
        </p:txBody>
      </p:sp>
      <p:sp>
        <p:nvSpPr>
          <p:cNvPr id="146" name="Rectangle 145">
            <a:extLst>
              <a:ext uri="{FF2B5EF4-FFF2-40B4-BE49-F238E27FC236}">
                <a16:creationId xmlns:a16="http://schemas.microsoft.com/office/drawing/2014/main" id="{70CC1854-55A4-8642-AFD6-C059A0C87857}"/>
              </a:ext>
            </a:extLst>
          </p:cNvPr>
          <p:cNvSpPr/>
          <p:nvPr/>
        </p:nvSpPr>
        <p:spPr>
          <a:xfrm>
            <a:off x="18320384" y="10115324"/>
            <a:ext cx="289211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Catalogs</a:t>
            </a:r>
          </a:p>
        </p:txBody>
      </p:sp>
      <p:sp>
        <p:nvSpPr>
          <p:cNvPr id="4" name="Rectangle 3">
            <a:extLst>
              <a:ext uri="{FF2B5EF4-FFF2-40B4-BE49-F238E27FC236}">
                <a16:creationId xmlns:a16="http://schemas.microsoft.com/office/drawing/2014/main" id="{97C5DD5D-EEFC-3407-0985-A364E833CCBC}"/>
              </a:ext>
            </a:extLst>
          </p:cNvPr>
          <p:cNvSpPr/>
          <p:nvPr/>
        </p:nvSpPr>
        <p:spPr>
          <a:xfrm>
            <a:off x="394579" y="11019185"/>
            <a:ext cx="1366704" cy="763298"/>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 Statistics</a:t>
            </a:r>
          </a:p>
        </p:txBody>
      </p:sp>
      <p:cxnSp>
        <p:nvCxnSpPr>
          <p:cNvPr id="5" name="Straight Arrow Connector 4">
            <a:extLst>
              <a:ext uri="{FF2B5EF4-FFF2-40B4-BE49-F238E27FC236}">
                <a16:creationId xmlns:a16="http://schemas.microsoft.com/office/drawing/2014/main" id="{1E188A0E-E3D8-BF6C-6969-1A3D2D11E8DF}"/>
              </a:ext>
            </a:extLst>
          </p:cNvPr>
          <p:cNvCxnSpPr>
            <a:cxnSpLocks/>
            <a:stCxn id="4" idx="3"/>
            <a:endCxn id="81" idx="1"/>
          </p:cNvCxnSpPr>
          <p:nvPr/>
        </p:nvCxnSpPr>
        <p:spPr>
          <a:xfrm flipV="1">
            <a:off x="1761283" y="9981843"/>
            <a:ext cx="622060" cy="1418991"/>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E547FB96-0F2D-B0C3-8B9F-178D1313D33B}"/>
              </a:ext>
            </a:extLst>
          </p:cNvPr>
          <p:cNvCxnSpPr>
            <a:cxnSpLocks/>
          </p:cNvCxnSpPr>
          <p:nvPr/>
        </p:nvCxnSpPr>
        <p:spPr>
          <a:xfrm flipV="1">
            <a:off x="21639104" y="3442036"/>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8855538-2A75-D80E-B54F-FEDEC4F85E47}"/>
              </a:ext>
            </a:extLst>
          </p:cNvPr>
          <p:cNvCxnSpPr>
            <a:cxnSpLocks/>
          </p:cNvCxnSpPr>
          <p:nvPr/>
        </p:nvCxnSpPr>
        <p:spPr>
          <a:xfrm flipV="1">
            <a:off x="22018037"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5CD625C-AFDF-F8B6-0C6B-1810BA085E3A}"/>
              </a:ext>
            </a:extLst>
          </p:cNvPr>
          <p:cNvCxnSpPr>
            <a:cxnSpLocks/>
          </p:cNvCxnSpPr>
          <p:nvPr/>
        </p:nvCxnSpPr>
        <p:spPr>
          <a:xfrm flipV="1">
            <a:off x="22341720"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C4174A95-7D36-2EEC-F10F-1D8BAD1788D2}"/>
              </a:ext>
            </a:extLst>
          </p:cNvPr>
          <p:cNvSpPr/>
          <p:nvPr/>
        </p:nvSpPr>
        <p:spPr>
          <a:xfrm>
            <a:off x="394579" y="6241676"/>
            <a:ext cx="6283179"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rPr>
              <a:t>Feature Engineering, Model Development &amp; Training Data Statistics Computation for Drift, Bias, Explanation</a:t>
            </a:r>
          </a:p>
        </p:txBody>
      </p:sp>
    </p:spTree>
    <p:extLst>
      <p:ext uri="{BB962C8B-B14F-4D97-AF65-F5344CB8AC3E}">
        <p14:creationId xmlns:p14="http://schemas.microsoft.com/office/powerpoint/2010/main" val="8189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5074-FD4D-314D-9787-9C7D3232CAC6}"/>
              </a:ext>
            </a:extLst>
          </p:cNvPr>
          <p:cNvSpPr>
            <a:spLocks noGrp="1"/>
          </p:cNvSpPr>
          <p:nvPr>
            <p:ph type="title"/>
          </p:nvPr>
        </p:nvSpPr>
        <p:spPr>
          <a:xfrm>
            <a:off x="287916" y="110556"/>
            <a:ext cx="24096084" cy="870392"/>
          </a:xfrm>
        </p:spPr>
        <p:txBody>
          <a:bodyPr/>
          <a:lstStyle/>
          <a:p>
            <a:r>
              <a:rPr lang="en-US" kern="1200" dirty="0"/>
              <a:t>AI Governance Platform in enterprise context – Reference Architecture for Integration</a:t>
            </a:r>
            <a:endParaRPr lang="en-US" dirty="0"/>
          </a:p>
        </p:txBody>
      </p:sp>
      <p:sp>
        <p:nvSpPr>
          <p:cNvPr id="7" name="Footer Placeholder 6">
            <a:extLst>
              <a:ext uri="{FF2B5EF4-FFF2-40B4-BE49-F238E27FC236}">
                <a16:creationId xmlns:a16="http://schemas.microsoft.com/office/drawing/2014/main" id="{70A572C6-8CA9-CF4F-9B4D-E097A9B2192D}"/>
              </a:ext>
            </a:extLst>
          </p:cNvPr>
          <p:cNvSpPr>
            <a:spLocks noGrp="1"/>
          </p:cNvSpPr>
          <p:nvPr>
            <p:ph type="ftr" sz="quarter" idx="10"/>
          </p:nvPr>
        </p:nvSpPr>
        <p:spPr/>
        <p:txBody>
          <a:bodyPr/>
          <a:lstStyle/>
          <a:p>
            <a:pPr marL="0" marR="0" lvl="0" indent="0" algn="l" defTabSz="182933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Neue"/>
              </a:rPr>
              <a:t>AI governance  / © 2022 IBM Corporation</a:t>
            </a:r>
          </a:p>
        </p:txBody>
      </p:sp>
      <p:sp>
        <p:nvSpPr>
          <p:cNvPr id="8" name="Slide Number Placeholder 7">
            <a:extLst>
              <a:ext uri="{FF2B5EF4-FFF2-40B4-BE49-F238E27FC236}">
                <a16:creationId xmlns:a16="http://schemas.microsoft.com/office/drawing/2014/main" id="{1F706982-40AE-8044-BA1A-3998D547FDB0}"/>
              </a:ext>
            </a:extLst>
          </p:cNvPr>
          <p:cNvSpPr>
            <a:spLocks noGrp="1"/>
          </p:cNvSpPr>
          <p:nvPr>
            <p:ph type="sldNum" sz="quarter" idx="11"/>
          </p:nvPr>
        </p:nvSpPr>
        <p:spPr/>
        <p:txBody>
          <a:bodyPr/>
          <a:lstStyle/>
          <a:p>
            <a:pPr marL="0" marR="0" lvl="0" indent="0" algn="r" defTabSz="182931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Helvetica Neue"/>
              </a:rPr>
              <a:pPr marL="0" marR="0" lvl="0" indent="0" algn="r" defTabSz="1829311"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Neue"/>
            </a:endParaRPr>
          </a:p>
        </p:txBody>
      </p:sp>
      <p:sp>
        <p:nvSpPr>
          <p:cNvPr id="10" name="Rectangle 9">
            <a:extLst>
              <a:ext uri="{FF2B5EF4-FFF2-40B4-BE49-F238E27FC236}">
                <a16:creationId xmlns:a16="http://schemas.microsoft.com/office/drawing/2014/main" id="{F75FA5DD-ABFC-834C-931A-BBEE15E7ADD5}"/>
              </a:ext>
            </a:extLst>
          </p:cNvPr>
          <p:cNvSpPr/>
          <p:nvPr/>
        </p:nvSpPr>
        <p:spPr>
          <a:xfrm>
            <a:off x="287915" y="2449776"/>
            <a:ext cx="4378880" cy="9992479"/>
          </a:xfrm>
          <a:prstGeom prst="rect">
            <a:avLst/>
          </a:prstGeom>
          <a:solidFill>
            <a:schemeClr val="bg2">
              <a:lumMod val="90000"/>
            </a:schemeClr>
          </a:solidFill>
        </p:spPr>
        <p:txBody>
          <a:bodyPr wrap="square" lIns="0" tIns="0" rIns="0" bIns="0">
            <a:spAutoFit/>
          </a:bodyPr>
          <a:lstStyle/>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endParaRP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t>Integration with existing technologies</a:t>
            </a: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endParaRP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t>Flexibility and options for different kind of Models and practices at the various LOB level</a:t>
            </a: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endParaRP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t>Adherence to the security standards</a:t>
            </a: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endParaRP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t>The possible Hybrid solution between On-premise and </a:t>
            </a:r>
            <a:b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br>
            <a:r>
              <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rPr>
              <a:t>cloud</a:t>
            </a:r>
          </a:p>
          <a:p>
            <a:pPr marL="457206" marR="0" lvl="0" indent="-457206" algn="l" defTabSz="2438430" rtl="0" eaLnBrk="1" fontAlgn="auto" latinLnBrk="0" hangingPunct="1">
              <a:lnSpc>
                <a:spcPct val="100000"/>
              </a:lnSpc>
              <a:spcBef>
                <a:spcPts val="0"/>
              </a:spcBef>
              <a:spcAft>
                <a:spcPts val="1067"/>
              </a:spcAft>
              <a:buClrTx/>
              <a:buSzPct val="90000"/>
              <a:buFont typeface="Wingdings" pitchFamily="2" charset="2"/>
              <a:buChar char="ü"/>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sym typeface="Helvetica Neue"/>
            </a:endParaRPr>
          </a:p>
        </p:txBody>
      </p:sp>
      <p:pic>
        <p:nvPicPr>
          <p:cNvPr id="4" name="Picture 3" descr="A screenshot of a computer&#10;&#10;Description automatically generated with medium confidence">
            <a:extLst>
              <a:ext uri="{FF2B5EF4-FFF2-40B4-BE49-F238E27FC236}">
                <a16:creationId xmlns:a16="http://schemas.microsoft.com/office/drawing/2014/main" id="{FD7B2892-6EEA-22E1-86A5-0EB6933C88CF}"/>
              </a:ext>
            </a:extLst>
          </p:cNvPr>
          <p:cNvPicPr>
            <a:picLocks noChangeAspect="1"/>
          </p:cNvPicPr>
          <p:nvPr/>
        </p:nvPicPr>
        <p:blipFill>
          <a:blip r:embed="rId2"/>
          <a:stretch>
            <a:fillRect/>
          </a:stretch>
        </p:blipFill>
        <p:spPr>
          <a:xfrm>
            <a:off x="4988657" y="2517255"/>
            <a:ext cx="18522888" cy="9823331"/>
          </a:xfrm>
          <a:prstGeom prst="rect">
            <a:avLst/>
          </a:prstGeom>
        </p:spPr>
      </p:pic>
      <p:sp>
        <p:nvSpPr>
          <p:cNvPr id="3" name="TextBox 2">
            <a:extLst>
              <a:ext uri="{FF2B5EF4-FFF2-40B4-BE49-F238E27FC236}">
                <a16:creationId xmlns:a16="http://schemas.microsoft.com/office/drawing/2014/main" id="{8480A8C4-33C5-5C1E-6A8F-8316A51E8FD2}"/>
              </a:ext>
            </a:extLst>
          </p:cNvPr>
          <p:cNvSpPr txBox="1"/>
          <p:nvPr/>
        </p:nvSpPr>
        <p:spPr>
          <a:xfrm>
            <a:off x="5125817" y="10469880"/>
            <a:ext cx="18259963" cy="1508760"/>
          </a:xfrm>
          <a:prstGeom prst="rect">
            <a:avLst/>
          </a:prstGeom>
          <a:solidFill>
            <a:schemeClr val="bg1"/>
          </a:solidFill>
        </p:spPr>
        <p:txBody>
          <a:bodyPr wrap="square" lIns="91440" tIns="91440" rIns="91440" bIns="91440" rtlCol="0">
            <a:noAutofit/>
          </a:bodyPr>
          <a:lstStyle/>
          <a:p>
            <a:pPr marL="0" marR="0" lvl="0" indent="0" algn="ctr" defTabSz="2438338" rtl="0" eaLnBrk="1" fontAlgn="auto" latinLnBrk="0" hangingPunct="0">
              <a:lnSpc>
                <a:spcPct val="90000"/>
              </a:lnSpc>
              <a:spcBef>
                <a:spcPts val="110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endParaRPr>
          </a:p>
          <a:p>
            <a:pPr marL="0" marR="0" lvl="0" indent="0" algn="ctr" defTabSz="2438338" rtl="0" eaLnBrk="1" fontAlgn="auto" latinLnBrk="0" hangingPunct="0">
              <a:lnSpc>
                <a:spcPct val="90000"/>
              </a:lnSpc>
              <a:spcBef>
                <a:spcPts val="1100"/>
              </a:spcBef>
              <a:spcAft>
                <a:spcPts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AI Governance Platform</a:t>
            </a:r>
          </a:p>
        </p:txBody>
      </p:sp>
    </p:spTree>
    <p:extLst>
      <p:ext uri="{BB962C8B-B14F-4D97-AF65-F5344CB8AC3E}">
        <p14:creationId xmlns:p14="http://schemas.microsoft.com/office/powerpoint/2010/main" val="176348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CC5D-D15E-4E43-851C-CBD7E85692E7}"/>
              </a:ext>
            </a:extLst>
          </p:cNvPr>
          <p:cNvSpPr>
            <a:spLocks noGrp="1"/>
          </p:cNvSpPr>
          <p:nvPr>
            <p:ph type="dt" sz="half" idx="20"/>
          </p:nvPr>
        </p:nvSpPr>
        <p:spPr/>
        <p:txBody>
          <a:bodyPr/>
          <a:lstStyle/>
          <a:p>
            <a:pPr defTabSz="1828800" hangingPunct="1">
              <a:lnSpc>
                <a:spcPct val="100000"/>
              </a:lnSpc>
              <a:spcBef>
                <a:spcPts val="0"/>
              </a:spcBef>
            </a:pPr>
            <a:fld id="{FA735A17-CA8B-4B46-AED5-D37CEA289F71}" type="datetime4">
              <a:rPr lang="en-US" kern="1200">
                <a:solidFill>
                  <a:srgbClr val="FFFFFF">
                    <a:alpha val="65000"/>
                  </a:srgbClr>
                </a:solidFill>
              </a:rPr>
              <a:pPr defTabSz="1828800" hangingPunct="1">
                <a:lnSpc>
                  <a:spcPct val="100000"/>
                </a:lnSpc>
                <a:spcBef>
                  <a:spcPts val="0"/>
                </a:spcBef>
              </a:pPr>
              <a:t>November 3, 2022</a:t>
            </a:fld>
            <a:endParaRPr lang="en-US" kern="1200" dirty="0">
              <a:solidFill>
                <a:srgbClr val="FFFFFF">
                  <a:alpha val="65000"/>
                </a:srgbClr>
              </a:solidFill>
            </a:endParaRPr>
          </a:p>
        </p:txBody>
      </p:sp>
      <p:sp>
        <p:nvSpPr>
          <p:cNvPr id="3" name="Footer Placeholder 2">
            <a:extLst>
              <a:ext uri="{FF2B5EF4-FFF2-40B4-BE49-F238E27FC236}">
                <a16:creationId xmlns:a16="http://schemas.microsoft.com/office/drawing/2014/main" id="{E535D5AB-2794-0443-8119-3C82DB389E1D}"/>
              </a:ext>
            </a:extLst>
          </p:cNvPr>
          <p:cNvSpPr>
            <a:spLocks noGrp="1"/>
          </p:cNvSpPr>
          <p:nvPr>
            <p:ph type="ftr" sz="quarter" idx="21"/>
          </p:nvPr>
        </p:nvSpPr>
        <p:spPr/>
        <p:txBody>
          <a:bodyPr/>
          <a:lstStyle/>
          <a:p>
            <a:pPr defTabSz="1828800" hangingPunct="1">
              <a:lnSpc>
                <a:spcPct val="100000"/>
              </a:lnSpc>
              <a:spcBef>
                <a:spcPts val="0"/>
              </a:spcBef>
            </a:pPr>
            <a:r>
              <a:rPr lang="en-US" kern="1200">
                <a:solidFill>
                  <a:srgbClr val="FFFFFF">
                    <a:alpha val="65000"/>
                  </a:srgbClr>
                </a:solidFill>
              </a:rPr>
              <a:t>© IBM Corporation 2022</a:t>
            </a:r>
          </a:p>
        </p:txBody>
      </p:sp>
      <p:sp>
        <p:nvSpPr>
          <p:cNvPr id="4" name="Slide Number Placeholder 3">
            <a:extLst>
              <a:ext uri="{FF2B5EF4-FFF2-40B4-BE49-F238E27FC236}">
                <a16:creationId xmlns:a16="http://schemas.microsoft.com/office/drawing/2014/main" id="{6C77FB6F-33FD-034B-B975-458B7BE1C6CE}"/>
              </a:ext>
            </a:extLst>
          </p:cNvPr>
          <p:cNvSpPr>
            <a:spLocks noGrp="1"/>
          </p:cNvSpPr>
          <p:nvPr>
            <p:ph type="sldNum" sz="quarter" idx="22"/>
          </p:nvPr>
        </p:nvSpPr>
        <p:spPr>
          <a:xfrm>
            <a:off x="-4635827" y="5616938"/>
            <a:ext cx="4876619" cy="444499"/>
          </a:xfrm>
        </p:spPr>
        <p:txBody>
          <a:bodyPr/>
          <a:lstStyle/>
          <a:p>
            <a:pPr defTabSz="1828800" hangingPunct="1">
              <a:lnSpc>
                <a:spcPct val="100000"/>
              </a:lnSpc>
              <a:spcBef>
                <a:spcPts val="0"/>
              </a:spcBef>
            </a:pPr>
            <a:fld id="{2F7B207E-AEF2-F04B-9FB9-DD8F26DCA1E5}" type="slidenum">
              <a:rPr lang="en-US" kern="1200">
                <a:solidFill>
                  <a:srgbClr val="FFFFFF">
                    <a:alpha val="65000"/>
                  </a:srgbClr>
                </a:solidFill>
              </a:rPr>
              <a:pPr defTabSz="1828800" hangingPunct="1">
                <a:lnSpc>
                  <a:spcPct val="100000"/>
                </a:lnSpc>
                <a:spcBef>
                  <a:spcPts val="0"/>
                </a:spcBef>
              </a:pPr>
              <a:t>13</a:t>
            </a:fld>
            <a:endParaRPr lang="en-US" kern="1200" dirty="0">
              <a:solidFill>
                <a:srgbClr val="FFFFFF">
                  <a:alpha val="65000"/>
                </a:srgbClr>
              </a:solidFill>
            </a:endParaRPr>
          </a:p>
        </p:txBody>
      </p:sp>
      <p:sp>
        <p:nvSpPr>
          <p:cNvPr id="5" name="Rectangle 4">
            <a:extLst>
              <a:ext uri="{FF2B5EF4-FFF2-40B4-BE49-F238E27FC236}">
                <a16:creationId xmlns:a16="http://schemas.microsoft.com/office/drawing/2014/main" id="{6259CDA6-50A9-DB4A-A0BE-E7E753FB851E}"/>
              </a:ext>
            </a:extLst>
          </p:cNvPr>
          <p:cNvSpPr/>
          <p:nvPr/>
        </p:nvSpPr>
        <p:spPr>
          <a:xfrm>
            <a:off x="1745518" y="3143824"/>
            <a:ext cx="3501470"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p:txBody>
      </p:sp>
      <p:sp>
        <p:nvSpPr>
          <p:cNvPr id="6" name="Rectangle 5">
            <a:extLst>
              <a:ext uri="{FF2B5EF4-FFF2-40B4-BE49-F238E27FC236}">
                <a16:creationId xmlns:a16="http://schemas.microsoft.com/office/drawing/2014/main" id="{F5883321-8A6A-E741-B51E-6081A89C2C40}"/>
              </a:ext>
            </a:extLst>
          </p:cNvPr>
          <p:cNvSpPr/>
          <p:nvPr/>
        </p:nvSpPr>
        <p:spPr>
          <a:xfrm>
            <a:off x="5203812" y="3143824"/>
            <a:ext cx="3501470"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p:txBody>
      </p:sp>
      <p:sp>
        <p:nvSpPr>
          <p:cNvPr id="7" name="Rectangle 6">
            <a:extLst>
              <a:ext uri="{FF2B5EF4-FFF2-40B4-BE49-F238E27FC236}">
                <a16:creationId xmlns:a16="http://schemas.microsoft.com/office/drawing/2014/main" id="{641461F9-FE4C-A64F-B928-6A3196377F0F}"/>
              </a:ext>
            </a:extLst>
          </p:cNvPr>
          <p:cNvSpPr/>
          <p:nvPr/>
        </p:nvSpPr>
        <p:spPr>
          <a:xfrm>
            <a:off x="8690530" y="3143824"/>
            <a:ext cx="3501470"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a:p>
            <a:pPr algn="ctr" defTabSz="1828800" hangingPunct="1">
              <a:lnSpc>
                <a:spcPct val="100000"/>
              </a:lnSpc>
              <a:spcBef>
                <a:spcPts val="0"/>
              </a:spcBef>
            </a:pPr>
            <a:endParaRPr lang="en-US" sz="4262" kern="1200" dirty="0">
              <a:solidFill>
                <a:srgbClr val="FFFFFF"/>
              </a:solidFill>
              <a:latin typeface="IBM Plex Sans" charset="0"/>
            </a:endParaRPr>
          </a:p>
        </p:txBody>
      </p:sp>
      <p:sp>
        <p:nvSpPr>
          <p:cNvPr id="9" name="Rectangle 8">
            <a:extLst>
              <a:ext uri="{FF2B5EF4-FFF2-40B4-BE49-F238E27FC236}">
                <a16:creationId xmlns:a16="http://schemas.microsoft.com/office/drawing/2014/main" id="{3B3D729A-38AC-FE46-A334-22A02D0BEE20}"/>
              </a:ext>
            </a:extLst>
          </p:cNvPr>
          <p:cNvSpPr/>
          <p:nvPr/>
        </p:nvSpPr>
        <p:spPr>
          <a:xfrm>
            <a:off x="12199680" y="3143824"/>
            <a:ext cx="3501470"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p:txBody>
      </p:sp>
      <p:sp>
        <p:nvSpPr>
          <p:cNvPr id="10" name="Rectangle 9">
            <a:extLst>
              <a:ext uri="{FF2B5EF4-FFF2-40B4-BE49-F238E27FC236}">
                <a16:creationId xmlns:a16="http://schemas.microsoft.com/office/drawing/2014/main" id="{8317940A-0977-6145-9899-ED92DCE11FEF}"/>
              </a:ext>
            </a:extLst>
          </p:cNvPr>
          <p:cNvSpPr/>
          <p:nvPr/>
        </p:nvSpPr>
        <p:spPr>
          <a:xfrm>
            <a:off x="15645311" y="3143820"/>
            <a:ext cx="3501470"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796" kern="1200" dirty="0">
              <a:solidFill>
                <a:srgbClr val="FFFFFF"/>
              </a:solidFill>
              <a:latin typeface="IBM Plex Sans" charset="0"/>
            </a:endParaRPr>
          </a:p>
        </p:txBody>
      </p:sp>
      <p:sp>
        <p:nvSpPr>
          <p:cNvPr id="12" name="Rectangle 11">
            <a:extLst>
              <a:ext uri="{FF2B5EF4-FFF2-40B4-BE49-F238E27FC236}">
                <a16:creationId xmlns:a16="http://schemas.microsoft.com/office/drawing/2014/main" id="{3833E372-A84E-F94A-A948-CC94F43781B9}"/>
              </a:ext>
            </a:extLst>
          </p:cNvPr>
          <p:cNvSpPr/>
          <p:nvPr/>
        </p:nvSpPr>
        <p:spPr bwMode="auto">
          <a:xfrm>
            <a:off x="9682894" y="1955881"/>
            <a:ext cx="14105984" cy="86129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t" anchorCtr="0" compatLnSpc="1">
            <a:prstTxWarp prst="textNoShape">
              <a:avLst/>
            </a:prstTxWarp>
          </a:bodyPr>
          <a:lstStyle/>
          <a:p>
            <a:pPr defTabSz="1827596" hangingPunct="1">
              <a:lnSpc>
                <a:spcPct val="100000"/>
              </a:lnSpc>
              <a:spcBef>
                <a:spcPts val="0"/>
              </a:spcBef>
              <a:defRPr/>
            </a:pPr>
            <a:r>
              <a:rPr lang="en-US" sz="4796" kern="1200" dirty="0">
                <a:solidFill>
                  <a:srgbClr val="FFFFFF"/>
                </a:solidFill>
                <a:latin typeface="IBM Plex Sans Light" panose="020B0403050203000203" pitchFamily="34" charset="0"/>
                <a:ea typeface="IBM Plex Sans" charset="0"/>
                <a:cs typeface="IBM Plex Sans" charset="0"/>
              </a:rPr>
              <a:t>The 6 Pillars of a Healthy Machine Learning Model</a:t>
            </a:r>
          </a:p>
        </p:txBody>
      </p:sp>
      <p:sp>
        <p:nvSpPr>
          <p:cNvPr id="14" name="TextBox 13">
            <a:extLst>
              <a:ext uri="{FF2B5EF4-FFF2-40B4-BE49-F238E27FC236}">
                <a16:creationId xmlns:a16="http://schemas.microsoft.com/office/drawing/2014/main" id="{284741B5-65C6-1442-9676-C4A250C1574D}"/>
              </a:ext>
            </a:extLst>
          </p:cNvPr>
          <p:cNvSpPr txBox="1"/>
          <p:nvPr/>
        </p:nvSpPr>
        <p:spPr>
          <a:xfrm>
            <a:off x="1789267" y="3870911"/>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Performance</a:t>
            </a:r>
          </a:p>
        </p:txBody>
      </p:sp>
      <p:sp>
        <p:nvSpPr>
          <p:cNvPr id="15" name="TextBox 14">
            <a:extLst>
              <a:ext uri="{FF2B5EF4-FFF2-40B4-BE49-F238E27FC236}">
                <a16:creationId xmlns:a16="http://schemas.microsoft.com/office/drawing/2014/main" id="{F8CA57D7-A117-9A43-86D2-944EDAB129A6}"/>
              </a:ext>
            </a:extLst>
          </p:cNvPr>
          <p:cNvSpPr txBox="1"/>
          <p:nvPr/>
        </p:nvSpPr>
        <p:spPr>
          <a:xfrm>
            <a:off x="5247561" y="3870911"/>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Confidence</a:t>
            </a:r>
          </a:p>
        </p:txBody>
      </p:sp>
      <p:sp>
        <p:nvSpPr>
          <p:cNvPr id="16" name="TextBox 15">
            <a:extLst>
              <a:ext uri="{FF2B5EF4-FFF2-40B4-BE49-F238E27FC236}">
                <a16:creationId xmlns:a16="http://schemas.microsoft.com/office/drawing/2014/main" id="{EA3F21EE-55C7-6E4D-9758-456B1D74BE73}"/>
              </a:ext>
            </a:extLst>
          </p:cNvPr>
          <p:cNvSpPr txBox="1"/>
          <p:nvPr/>
        </p:nvSpPr>
        <p:spPr>
          <a:xfrm>
            <a:off x="8698210" y="3870907"/>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Fairness</a:t>
            </a:r>
          </a:p>
        </p:txBody>
      </p:sp>
      <p:sp>
        <p:nvSpPr>
          <p:cNvPr id="18" name="TextBox 17">
            <a:extLst>
              <a:ext uri="{FF2B5EF4-FFF2-40B4-BE49-F238E27FC236}">
                <a16:creationId xmlns:a16="http://schemas.microsoft.com/office/drawing/2014/main" id="{5B3E5A0F-C05B-8D49-8EBC-8D3853D2997D}"/>
              </a:ext>
            </a:extLst>
          </p:cNvPr>
          <p:cNvSpPr txBox="1"/>
          <p:nvPr/>
        </p:nvSpPr>
        <p:spPr>
          <a:xfrm>
            <a:off x="12243429" y="3870907"/>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Robustness</a:t>
            </a:r>
          </a:p>
        </p:txBody>
      </p:sp>
      <p:sp>
        <p:nvSpPr>
          <p:cNvPr id="19" name="TextBox 18">
            <a:extLst>
              <a:ext uri="{FF2B5EF4-FFF2-40B4-BE49-F238E27FC236}">
                <a16:creationId xmlns:a16="http://schemas.microsoft.com/office/drawing/2014/main" id="{1377DADC-EA36-3B40-BDFC-4C9290D62BF3}"/>
              </a:ext>
            </a:extLst>
          </p:cNvPr>
          <p:cNvSpPr txBox="1"/>
          <p:nvPr/>
        </p:nvSpPr>
        <p:spPr>
          <a:xfrm>
            <a:off x="15689060" y="3870908"/>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Explainability</a:t>
            </a:r>
          </a:p>
        </p:txBody>
      </p:sp>
      <p:pic>
        <p:nvPicPr>
          <p:cNvPr id="21" name="Graphic 20" descr="Checklist with solid fill">
            <a:extLst>
              <a:ext uri="{FF2B5EF4-FFF2-40B4-BE49-F238E27FC236}">
                <a16:creationId xmlns:a16="http://schemas.microsoft.com/office/drawing/2014/main" id="{B05C2734-C0C8-654F-AF52-E9F48C69D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8888" y="5767878"/>
            <a:ext cx="1705302" cy="1705302"/>
          </a:xfrm>
          <a:prstGeom prst="rect">
            <a:avLst/>
          </a:prstGeom>
        </p:spPr>
      </p:pic>
      <p:pic>
        <p:nvPicPr>
          <p:cNvPr id="23" name="Graphic 22" descr="Badge Tick with solid fill">
            <a:extLst>
              <a:ext uri="{FF2B5EF4-FFF2-40B4-BE49-F238E27FC236}">
                <a16:creationId xmlns:a16="http://schemas.microsoft.com/office/drawing/2014/main" id="{ABFA842E-2397-604A-B1A5-05231C70E6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7182" y="5767878"/>
            <a:ext cx="1705302" cy="1705302"/>
          </a:xfrm>
          <a:prstGeom prst="rect">
            <a:avLst/>
          </a:prstGeom>
        </p:spPr>
      </p:pic>
      <p:pic>
        <p:nvPicPr>
          <p:cNvPr id="25" name="Graphic 24" descr="Scales of justice with solid fill">
            <a:extLst>
              <a:ext uri="{FF2B5EF4-FFF2-40B4-BE49-F238E27FC236}">
                <a16:creationId xmlns:a16="http://schemas.microsoft.com/office/drawing/2014/main" id="{485ACF1C-12A2-1743-8E1D-5AA27A160B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56726" y="5767878"/>
            <a:ext cx="1705302" cy="1705302"/>
          </a:xfrm>
          <a:prstGeom prst="rect">
            <a:avLst/>
          </a:prstGeom>
        </p:spPr>
      </p:pic>
      <p:pic>
        <p:nvPicPr>
          <p:cNvPr id="31" name="Graphic 30" descr="Packing Box Open with solid fill">
            <a:extLst>
              <a:ext uri="{FF2B5EF4-FFF2-40B4-BE49-F238E27FC236}">
                <a16:creationId xmlns:a16="http://schemas.microsoft.com/office/drawing/2014/main" id="{3A7A9E8E-7B9C-B444-A1C8-3D1AB88313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38681" y="5767874"/>
            <a:ext cx="1705302" cy="1705302"/>
          </a:xfrm>
          <a:prstGeom prst="rect">
            <a:avLst/>
          </a:prstGeom>
        </p:spPr>
      </p:pic>
      <p:sp>
        <p:nvSpPr>
          <p:cNvPr id="32" name="TextBox 31">
            <a:extLst>
              <a:ext uri="{FF2B5EF4-FFF2-40B4-BE49-F238E27FC236}">
                <a16:creationId xmlns:a16="http://schemas.microsoft.com/office/drawing/2014/main" id="{E695A442-ACFF-F24E-8647-64AB48F5888D}"/>
              </a:ext>
            </a:extLst>
          </p:cNvPr>
          <p:cNvSpPr txBox="1"/>
          <p:nvPr/>
        </p:nvSpPr>
        <p:spPr>
          <a:xfrm>
            <a:off x="1793977" y="8484761"/>
            <a:ext cx="3404544" cy="2552943"/>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Does the model continue to recommend the right decisions in production? </a:t>
            </a:r>
          </a:p>
        </p:txBody>
      </p:sp>
      <p:sp>
        <p:nvSpPr>
          <p:cNvPr id="34" name="TextBox 33">
            <a:extLst>
              <a:ext uri="{FF2B5EF4-FFF2-40B4-BE49-F238E27FC236}">
                <a16:creationId xmlns:a16="http://schemas.microsoft.com/office/drawing/2014/main" id="{7AD1D277-CF3C-D440-B428-C2F86EBB845A}"/>
              </a:ext>
            </a:extLst>
          </p:cNvPr>
          <p:cNvSpPr txBox="1"/>
          <p:nvPr/>
        </p:nvSpPr>
        <p:spPr>
          <a:xfrm>
            <a:off x="5252271" y="8484762"/>
            <a:ext cx="3404544" cy="2060821"/>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Is the model certain about the decisions it recommends? </a:t>
            </a:r>
          </a:p>
        </p:txBody>
      </p:sp>
      <p:sp>
        <p:nvSpPr>
          <p:cNvPr id="35" name="TextBox 34">
            <a:extLst>
              <a:ext uri="{FF2B5EF4-FFF2-40B4-BE49-F238E27FC236}">
                <a16:creationId xmlns:a16="http://schemas.microsoft.com/office/drawing/2014/main" id="{C72A3A79-70F2-9E4B-9626-5E66A3FBBA8C}"/>
              </a:ext>
            </a:extLst>
          </p:cNvPr>
          <p:cNvSpPr txBox="1"/>
          <p:nvPr/>
        </p:nvSpPr>
        <p:spPr>
          <a:xfrm>
            <a:off x="8746369" y="8444715"/>
            <a:ext cx="3404544" cy="2552943"/>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Are the decisions recommended by the model fair across all subgroups? </a:t>
            </a:r>
          </a:p>
        </p:txBody>
      </p:sp>
      <p:sp>
        <p:nvSpPr>
          <p:cNvPr id="37" name="TextBox 36">
            <a:extLst>
              <a:ext uri="{FF2B5EF4-FFF2-40B4-BE49-F238E27FC236}">
                <a16:creationId xmlns:a16="http://schemas.microsoft.com/office/drawing/2014/main" id="{D0C3E4D8-F34E-0144-B2C1-D562AC322793}"/>
              </a:ext>
            </a:extLst>
          </p:cNvPr>
          <p:cNvSpPr txBox="1"/>
          <p:nvPr/>
        </p:nvSpPr>
        <p:spPr>
          <a:xfrm>
            <a:off x="12248139" y="8484757"/>
            <a:ext cx="3404544" cy="2060821"/>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Can the model be protected from adversarial attacks? </a:t>
            </a:r>
          </a:p>
        </p:txBody>
      </p:sp>
      <p:sp>
        <p:nvSpPr>
          <p:cNvPr id="38" name="TextBox 37">
            <a:extLst>
              <a:ext uri="{FF2B5EF4-FFF2-40B4-BE49-F238E27FC236}">
                <a16:creationId xmlns:a16="http://schemas.microsoft.com/office/drawing/2014/main" id="{A7325CA1-6F36-2A4A-853A-646D07F1685E}"/>
              </a:ext>
            </a:extLst>
          </p:cNvPr>
          <p:cNvSpPr txBox="1"/>
          <p:nvPr/>
        </p:nvSpPr>
        <p:spPr>
          <a:xfrm>
            <a:off x="15689060" y="8484757"/>
            <a:ext cx="3404544" cy="2060821"/>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Can the model’s outcomes be interpreted by the end user? </a:t>
            </a:r>
          </a:p>
        </p:txBody>
      </p:sp>
      <p:sp>
        <p:nvSpPr>
          <p:cNvPr id="33" name="TextBox 32">
            <a:extLst>
              <a:ext uri="{FF2B5EF4-FFF2-40B4-BE49-F238E27FC236}">
                <a16:creationId xmlns:a16="http://schemas.microsoft.com/office/drawing/2014/main" id="{F22E2170-C6F6-054B-B76B-04FDF0CF4567}"/>
              </a:ext>
            </a:extLst>
          </p:cNvPr>
          <p:cNvSpPr txBox="1"/>
          <p:nvPr/>
        </p:nvSpPr>
        <p:spPr>
          <a:xfrm>
            <a:off x="8663105" y="11994089"/>
            <a:ext cx="8708446" cy="1415350"/>
          </a:xfrm>
          <a:prstGeom prst="rect">
            <a:avLst/>
          </a:prstGeom>
        </p:spPr>
        <p:txBody>
          <a:bodyPr wrap="none" lIns="243614" tIns="121808" rIns="243614" bIns="121808" rtlCol="0">
            <a:noAutofit/>
          </a:bodyPr>
          <a:lstStyle/>
          <a:p>
            <a:pPr defTabSz="1828800" hangingPunct="1">
              <a:lnSpc>
                <a:spcPct val="100000"/>
              </a:lnSpc>
              <a:spcBef>
                <a:spcPts val="0"/>
              </a:spcBef>
            </a:pPr>
            <a:r>
              <a:rPr lang="en-US" sz="4796" kern="1200" dirty="0">
                <a:solidFill>
                  <a:srgbClr val="FFFFFF"/>
                </a:solidFill>
                <a:latin typeface="IBM Plex Sans Thin" panose="020B0203050203000203" pitchFamily="34" charset="0"/>
                <a:hlinkClick r:id="rId11">
                  <a:extLst>
                    <a:ext uri="{A12FA001-AC4F-418D-AE19-62706E023703}">
                      <ahyp:hlinkClr xmlns:ahyp="http://schemas.microsoft.com/office/drawing/2018/hyperlinkcolor" val="tx"/>
                    </a:ext>
                  </a:extLst>
                </a:hlinkClick>
              </a:rPr>
              <a:t>https://ibm.biz/AI-HealthCheck</a:t>
            </a:r>
            <a:endParaRPr lang="en-US" sz="4796" kern="1200" dirty="0">
              <a:solidFill>
                <a:srgbClr val="FFFFFF"/>
              </a:solidFill>
              <a:latin typeface="IBM Plex Sans Thin" panose="020B0203050203000203" pitchFamily="34" charset="0"/>
            </a:endParaRPr>
          </a:p>
        </p:txBody>
      </p:sp>
      <p:pic>
        <p:nvPicPr>
          <p:cNvPr id="24" name="Graphic 23" descr="Shield Tick with solid fill">
            <a:extLst>
              <a:ext uri="{FF2B5EF4-FFF2-40B4-BE49-F238E27FC236}">
                <a16:creationId xmlns:a16="http://schemas.microsoft.com/office/drawing/2014/main" id="{51380898-E294-474D-8DBF-987455A21C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43457" y="5706123"/>
            <a:ext cx="1828800" cy="1828800"/>
          </a:xfrm>
          <a:prstGeom prst="rect">
            <a:avLst/>
          </a:prstGeom>
        </p:spPr>
      </p:pic>
      <p:sp>
        <p:nvSpPr>
          <p:cNvPr id="13" name="Title 1">
            <a:extLst>
              <a:ext uri="{FF2B5EF4-FFF2-40B4-BE49-F238E27FC236}">
                <a16:creationId xmlns:a16="http://schemas.microsoft.com/office/drawing/2014/main" id="{854E0664-80E0-B8B5-4BAF-82B93551ADA4}"/>
              </a:ext>
            </a:extLst>
          </p:cNvPr>
          <p:cNvSpPr txBox="1">
            <a:spLocks/>
          </p:cNvSpPr>
          <p:nvPr/>
        </p:nvSpPr>
        <p:spPr>
          <a:xfrm>
            <a:off x="79309" y="294558"/>
            <a:ext cx="24143208" cy="984885"/>
          </a:xfrm>
          <a:prstGeom prst="rect">
            <a:avLst/>
          </a:prstGeom>
        </p:spPr>
        <p:txBody>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defTabSz="914400"/>
            <a:r>
              <a:rPr lang="en-GB" dirty="0"/>
              <a:t>Typical Metrics for AI Models covered in AI Governance framework</a:t>
            </a:r>
            <a:endParaRPr lang="en-US" dirty="0"/>
          </a:p>
        </p:txBody>
      </p:sp>
      <p:sp>
        <p:nvSpPr>
          <p:cNvPr id="22" name="Rectangle 21">
            <a:extLst>
              <a:ext uri="{FF2B5EF4-FFF2-40B4-BE49-F238E27FC236}">
                <a16:creationId xmlns:a16="http://schemas.microsoft.com/office/drawing/2014/main" id="{9479A014-E8DA-72AD-6C24-54AE55AD8C05}"/>
              </a:ext>
            </a:extLst>
          </p:cNvPr>
          <p:cNvSpPr/>
          <p:nvPr/>
        </p:nvSpPr>
        <p:spPr>
          <a:xfrm>
            <a:off x="19118264" y="3143820"/>
            <a:ext cx="3382813" cy="8825370"/>
          </a:xfrm>
          <a:prstGeom prst="rect">
            <a:avLst/>
          </a:prstGeom>
          <a:gradFill flip="none" rotWithShape="1">
            <a:gsLst>
              <a:gs pos="100000">
                <a:schemeClr val="accent4">
                  <a:alpha val="70000"/>
                </a:schemeClr>
              </a:gs>
              <a:gs pos="0">
                <a:schemeClr val="accent2">
                  <a:alpha val="70000"/>
                </a:schemeClr>
              </a:gs>
            </a:gsLst>
            <a:lin ang="0" scaled="1"/>
            <a:tileRect/>
          </a:gradFill>
          <a:ln w="952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ctr" anchorCtr="0" compatLnSpc="1">
            <a:prstTxWarp prst="textNoShape">
              <a:avLst/>
            </a:prstTxWarp>
          </a:bodyPr>
          <a:lstStyle/>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a:p>
            <a:pPr algn="ctr" defTabSz="1828800" hangingPunct="1">
              <a:lnSpc>
                <a:spcPct val="100000"/>
              </a:lnSpc>
              <a:spcBef>
                <a:spcPts val="0"/>
              </a:spcBef>
            </a:pPr>
            <a:endParaRPr lang="en-US" sz="4796" kern="1200" dirty="0">
              <a:solidFill>
                <a:srgbClr val="FFFFFF"/>
              </a:solidFill>
              <a:latin typeface="IBM Plex Sans" charset="0"/>
            </a:endParaRPr>
          </a:p>
        </p:txBody>
      </p:sp>
      <p:sp>
        <p:nvSpPr>
          <p:cNvPr id="26" name="TextBox 25">
            <a:extLst>
              <a:ext uri="{FF2B5EF4-FFF2-40B4-BE49-F238E27FC236}">
                <a16:creationId xmlns:a16="http://schemas.microsoft.com/office/drawing/2014/main" id="{A0E0B51F-8FF9-49E4-0ACE-0BB49FA2A0DD}"/>
              </a:ext>
            </a:extLst>
          </p:cNvPr>
          <p:cNvSpPr txBox="1"/>
          <p:nvPr/>
        </p:nvSpPr>
        <p:spPr>
          <a:xfrm>
            <a:off x="19162013" y="3870903"/>
            <a:ext cx="3404544" cy="666336"/>
          </a:xfrm>
          <a:prstGeom prst="rect">
            <a:avLst/>
          </a:prstGeom>
          <a:noFill/>
        </p:spPr>
        <p:txBody>
          <a:bodyPr wrap="square">
            <a:spAutoFit/>
          </a:bodyPr>
          <a:lstStyle/>
          <a:p>
            <a:pPr algn="ctr" defTabSz="1828800" hangingPunct="1">
              <a:lnSpc>
                <a:spcPct val="100000"/>
              </a:lnSpc>
              <a:spcBef>
                <a:spcPts val="0"/>
              </a:spcBef>
            </a:pPr>
            <a:r>
              <a:rPr lang="en-US" sz="3730" kern="1200" dirty="0">
                <a:solidFill>
                  <a:schemeClr val="accent1"/>
                </a:solidFill>
                <a:latin typeface="IBM Plex Sans" charset="0"/>
              </a:rPr>
              <a:t>Drift</a:t>
            </a:r>
          </a:p>
        </p:txBody>
      </p:sp>
      <p:sp>
        <p:nvSpPr>
          <p:cNvPr id="27" name="TextBox 26">
            <a:extLst>
              <a:ext uri="{FF2B5EF4-FFF2-40B4-BE49-F238E27FC236}">
                <a16:creationId xmlns:a16="http://schemas.microsoft.com/office/drawing/2014/main" id="{DE7EF8A4-6D01-22A3-6CC6-E01EF694F619}"/>
              </a:ext>
            </a:extLst>
          </p:cNvPr>
          <p:cNvSpPr txBox="1"/>
          <p:nvPr/>
        </p:nvSpPr>
        <p:spPr>
          <a:xfrm rot="10800000" flipV="1">
            <a:off x="37511806" y="13060093"/>
            <a:ext cx="663886" cy="6489918"/>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Feature and Prediction Drift</a:t>
            </a:r>
          </a:p>
        </p:txBody>
      </p:sp>
      <p:pic>
        <p:nvPicPr>
          <p:cNvPr id="4098" name="Picture 2" descr="Data Drift Detection in Time Series Forecasting | by Tredence Inc | Medium">
            <a:extLst>
              <a:ext uri="{FF2B5EF4-FFF2-40B4-BE49-F238E27FC236}">
                <a16:creationId xmlns:a16="http://schemas.microsoft.com/office/drawing/2014/main" id="{65D0FF68-46E1-775E-EF5F-963FCD102C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800000" flipV="1">
            <a:off x="19388551" y="5886227"/>
            <a:ext cx="2971800" cy="1555242"/>
          </a:xfrm>
          <a:prstGeom prst="rect">
            <a:avLst/>
          </a:prstGeom>
          <a:solidFill>
            <a:schemeClr val="accent1">
              <a:lumMod val="20000"/>
              <a:lumOff val="80000"/>
            </a:schemeClr>
          </a:solidFill>
        </p:spPr>
      </p:pic>
      <p:sp>
        <p:nvSpPr>
          <p:cNvPr id="28" name="TextBox 27">
            <a:extLst>
              <a:ext uri="{FF2B5EF4-FFF2-40B4-BE49-F238E27FC236}">
                <a16:creationId xmlns:a16="http://schemas.microsoft.com/office/drawing/2014/main" id="{E22F6C70-7D8B-B5FE-547F-8976DDA10FA0}"/>
              </a:ext>
            </a:extLst>
          </p:cNvPr>
          <p:cNvSpPr txBox="1"/>
          <p:nvPr/>
        </p:nvSpPr>
        <p:spPr>
          <a:xfrm>
            <a:off x="19132029" y="8503798"/>
            <a:ext cx="3404544" cy="2552943"/>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Are the Features of the scoring data drifting from the Training data ?</a:t>
            </a:r>
          </a:p>
        </p:txBody>
      </p:sp>
    </p:spTree>
    <p:extLst>
      <p:ext uri="{BB962C8B-B14F-4D97-AF65-F5344CB8AC3E}">
        <p14:creationId xmlns:p14="http://schemas.microsoft.com/office/powerpoint/2010/main" val="56076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What is data Drift in NLP model ?</a:t>
            </a: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423682" y="1718286"/>
            <a:ext cx="22459178" cy="8430000"/>
          </a:xfrm>
          <a:prstGeom prst="rect">
            <a:avLst/>
          </a:prstGeom>
          <a:noFill/>
        </p:spPr>
        <p:txBody>
          <a:bodyPr wrap="square">
            <a:spAutoFit/>
          </a:bodyPr>
          <a:lstStyle/>
          <a:p>
            <a:r>
              <a:rPr lang="en-US" sz="4400" dirty="0">
                <a:effectLst/>
                <a:latin typeface="Arial" panose="020B0604020202020204" pitchFamily="34" charset="0"/>
              </a:rPr>
              <a:t>NLP models suffer from data drift like any other machine learning model. </a:t>
            </a:r>
          </a:p>
          <a:p>
            <a:r>
              <a:rPr lang="en-US" sz="4400" dirty="0">
                <a:effectLst/>
                <a:latin typeface="Arial" panose="020B0604020202020204" pitchFamily="34" charset="0"/>
              </a:rPr>
              <a:t>Data drift occurs when the data used to train a model no longer represents the data that is received in scoring data in production. </a:t>
            </a:r>
          </a:p>
          <a:p>
            <a:endParaRPr lang="en-US" sz="4400" dirty="0">
              <a:effectLst/>
              <a:latin typeface="Arial" panose="020B0604020202020204" pitchFamily="34" charset="0"/>
            </a:endParaRPr>
          </a:p>
          <a:p>
            <a:r>
              <a:rPr lang="en-US" sz="4400" dirty="0">
                <a:latin typeface="Arial" panose="020B0604020202020204" pitchFamily="34" charset="0"/>
              </a:rPr>
              <a:t>In NLP models Data Drift can happen because of following common reasons -</a:t>
            </a:r>
          </a:p>
          <a:p>
            <a:pPr marL="742950" indent="-742950">
              <a:buAutoNum type="alphaLcParenR"/>
            </a:pPr>
            <a:r>
              <a:rPr lang="en-US" sz="4400" dirty="0">
                <a:latin typeface="Arial" panose="020B0604020202020204" pitchFamily="34" charset="0"/>
              </a:rPr>
              <a:t>Not trained with enough examples with different synonyms of words</a:t>
            </a:r>
          </a:p>
          <a:p>
            <a:pPr marL="742950" indent="-742950">
              <a:buAutoNum type="alphaLcParenR"/>
            </a:pPr>
            <a:r>
              <a:rPr lang="en-US" sz="4400" dirty="0">
                <a:latin typeface="Arial" panose="020B0604020202020204" pitchFamily="34" charset="0"/>
              </a:rPr>
              <a:t>Learning happened with data representing different context</a:t>
            </a:r>
          </a:p>
          <a:p>
            <a:pPr marL="742950" indent="-742950">
              <a:buAutoNum type="alphaLcParenR"/>
            </a:pPr>
            <a:r>
              <a:rPr lang="en-US" sz="4400" dirty="0">
                <a:latin typeface="Arial" panose="020B0604020202020204" pitchFamily="34" charset="0"/>
              </a:rPr>
              <a:t>Learning was for different concept</a:t>
            </a:r>
          </a:p>
        </p:txBody>
      </p:sp>
    </p:spTree>
    <p:extLst>
      <p:ext uri="{BB962C8B-B14F-4D97-AF65-F5344CB8AC3E}">
        <p14:creationId xmlns:p14="http://schemas.microsoft.com/office/powerpoint/2010/main" val="53891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What is data Drift in NLP model – Example study</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15</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4" name="Footer Placeholder 6">
            <a:extLst>
              <a:ext uri="{FF2B5EF4-FFF2-40B4-BE49-F238E27FC236}">
                <a16:creationId xmlns:a16="http://schemas.microsoft.com/office/drawing/2014/main" id="{4D763B51-B9FA-A290-AF3F-8D29E6B35E5B}"/>
              </a:ext>
            </a:extLst>
          </p:cNvPr>
          <p:cNvSpPr txBox="1">
            <a:spLocks/>
          </p:cNvSpPr>
          <p:nvPr/>
        </p:nvSpPr>
        <p:spPr>
          <a:xfrm>
            <a:off x="332242" y="4611080"/>
            <a:ext cx="10000478" cy="57366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200" b="1" i="1" kern="1200" dirty="0">
                <a:solidFill>
                  <a:srgbClr val="000000"/>
                </a:solidFill>
              </a:rPr>
              <a:t>Training Data</a:t>
            </a:r>
          </a:p>
          <a:p>
            <a:endParaRPr lang="en-US" sz="3200" i="1" kern="1200" dirty="0">
              <a:solidFill>
                <a:srgbClr val="000000"/>
              </a:solidFill>
            </a:endParaRPr>
          </a:p>
          <a:p>
            <a:r>
              <a:rPr lang="en-US" sz="3200" i="1" kern="1200" dirty="0">
                <a:solidFill>
                  <a:srgbClr val="000000"/>
                </a:solidFill>
              </a:rPr>
              <a:t>“I work for IBM”, ‘Y’</a:t>
            </a:r>
          </a:p>
          <a:p>
            <a:endParaRPr lang="en-US" sz="3200" i="1" kern="1200" dirty="0">
              <a:solidFill>
                <a:srgbClr val="000000"/>
              </a:solidFill>
            </a:endParaRPr>
          </a:p>
          <a:p>
            <a:r>
              <a:rPr lang="en-US" sz="3200" i="1" kern="1200" dirty="0">
                <a:solidFill>
                  <a:srgbClr val="000000"/>
                </a:solidFill>
              </a:rPr>
              <a:t>“I have to get a job at Microsoft”, ‘N’</a:t>
            </a:r>
          </a:p>
          <a:p>
            <a:endParaRPr lang="en-US" sz="3200" i="1" kern="1200" dirty="0">
              <a:solidFill>
                <a:srgbClr val="000000"/>
              </a:solidFill>
            </a:endParaRPr>
          </a:p>
          <a:p>
            <a:r>
              <a:rPr lang="en-US" sz="3200" i="1" kern="1200" dirty="0">
                <a:solidFill>
                  <a:srgbClr val="000000"/>
                </a:solidFill>
              </a:rPr>
              <a:t>“I do not work for IBM”, ‘Y’</a:t>
            </a:r>
          </a:p>
          <a:p>
            <a:endParaRPr lang="en-US" sz="3200" i="1" kern="1200" dirty="0">
              <a:solidFill>
                <a:srgbClr val="000000"/>
              </a:solidFill>
            </a:endParaRPr>
          </a:p>
          <a:p>
            <a:r>
              <a:rPr lang="en-US" sz="3200" i="1" kern="1200" dirty="0">
                <a:solidFill>
                  <a:srgbClr val="000000"/>
                </a:solidFill>
              </a:rPr>
              <a:t>“The customer is a contractor in IBM”, ‘Y’</a:t>
            </a:r>
          </a:p>
          <a:p>
            <a:endParaRPr lang="en-US" sz="3200" i="1" kern="1200" dirty="0">
              <a:solidFill>
                <a:srgbClr val="000000"/>
              </a:solidFill>
            </a:endParaRPr>
          </a:p>
          <a:p>
            <a:r>
              <a:rPr lang="en-US" sz="3200" i="1" kern="1200" dirty="0">
                <a:solidFill>
                  <a:srgbClr val="000000"/>
                </a:solidFill>
              </a:rPr>
              <a:t>“I am going to my work”, ‘N’</a:t>
            </a:r>
          </a:p>
          <a:p>
            <a:endParaRPr lang="en-US" sz="3200" i="1" kern="1200" dirty="0">
              <a:solidFill>
                <a:srgbClr val="000000"/>
              </a:solidFill>
            </a:endParaRPr>
          </a:p>
        </p:txBody>
      </p:sp>
      <p:sp>
        <p:nvSpPr>
          <p:cNvPr id="11" name="Footer Placeholder 6">
            <a:extLst>
              <a:ext uri="{FF2B5EF4-FFF2-40B4-BE49-F238E27FC236}">
                <a16:creationId xmlns:a16="http://schemas.microsoft.com/office/drawing/2014/main" id="{052CDECC-F80B-FA47-5F7B-E66360D1B19B}"/>
              </a:ext>
            </a:extLst>
          </p:cNvPr>
          <p:cNvSpPr txBox="1">
            <a:spLocks/>
          </p:cNvSpPr>
          <p:nvPr/>
        </p:nvSpPr>
        <p:spPr>
          <a:xfrm>
            <a:off x="8758418" y="4558720"/>
            <a:ext cx="15293340" cy="57366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200" b="1" i="1" kern="1200" dirty="0">
                <a:solidFill>
                  <a:srgbClr val="000000"/>
                </a:solidFill>
              </a:rPr>
              <a:t>Scoring Data (with Model’s prediction, ground Truth, and possible Drift)</a:t>
            </a:r>
          </a:p>
          <a:p>
            <a:endParaRPr lang="en-US" sz="3200" i="1" kern="1200" dirty="0">
              <a:solidFill>
                <a:srgbClr val="000000"/>
              </a:solidFill>
            </a:endParaRPr>
          </a:p>
          <a:p>
            <a:r>
              <a:rPr lang="en-US" sz="3200" i="1" kern="1200" dirty="0">
                <a:solidFill>
                  <a:srgbClr val="000000"/>
                </a:solidFill>
              </a:rPr>
              <a:t>“I do not work for Google”, ‘Y’, ‘Y’ – No Drift</a:t>
            </a:r>
          </a:p>
          <a:p>
            <a:endParaRPr lang="en-US" sz="3200" i="1" kern="1200" dirty="0">
              <a:solidFill>
                <a:srgbClr val="000000"/>
              </a:solidFill>
            </a:endParaRPr>
          </a:p>
          <a:p>
            <a:r>
              <a:rPr lang="en-US" sz="3200" i="1" kern="1200" dirty="0">
                <a:solidFill>
                  <a:srgbClr val="000000"/>
                </a:solidFill>
              </a:rPr>
              <a:t>“I am an employee of IBM”, ‘N’, ‘Y’ – Synonym Drift</a:t>
            </a:r>
          </a:p>
          <a:p>
            <a:endParaRPr lang="en-US" sz="3200" i="1" kern="1200" dirty="0">
              <a:solidFill>
                <a:srgbClr val="000000"/>
              </a:solidFill>
            </a:endParaRPr>
          </a:p>
          <a:p>
            <a:r>
              <a:rPr lang="en-US" sz="3200" i="1" kern="1200" dirty="0">
                <a:solidFill>
                  <a:srgbClr val="000000"/>
                </a:solidFill>
              </a:rPr>
              <a:t>“I need to go to IBM”, ‘Y’, ‘N’ – Concept Drift</a:t>
            </a:r>
          </a:p>
          <a:p>
            <a:endParaRPr lang="en-US" sz="3200" i="1" kern="1200" dirty="0">
              <a:solidFill>
                <a:srgbClr val="000000"/>
              </a:solidFill>
            </a:endParaRPr>
          </a:p>
          <a:p>
            <a:r>
              <a:rPr lang="en-US" sz="3200" i="1" kern="1200" dirty="0">
                <a:solidFill>
                  <a:srgbClr val="000000"/>
                </a:solidFill>
              </a:rPr>
              <a:t>“I am not going to my work”, ’N’, ‘N’ – Context Drift</a:t>
            </a:r>
          </a:p>
          <a:p>
            <a:endParaRPr lang="en-US" sz="3200" i="1" kern="1200" dirty="0">
              <a:solidFill>
                <a:srgbClr val="000000"/>
              </a:solidFill>
            </a:endParaRPr>
          </a:p>
          <a:p>
            <a:r>
              <a:rPr lang="en-US" sz="3200" i="1" kern="1200" dirty="0">
                <a:solidFill>
                  <a:srgbClr val="000000"/>
                </a:solidFill>
              </a:rPr>
              <a:t>“My job at IBM that pays well”, ‘N’, ‘Y’ – Context Drift</a:t>
            </a:r>
          </a:p>
          <a:p>
            <a:endParaRPr lang="en-US" sz="3200" i="1" kern="1200" dirty="0">
              <a:solidFill>
                <a:srgbClr val="000000"/>
              </a:solidFill>
            </a:endParaRPr>
          </a:p>
        </p:txBody>
      </p:sp>
      <p:sp>
        <p:nvSpPr>
          <p:cNvPr id="3" name="TextBox 2">
            <a:extLst>
              <a:ext uri="{FF2B5EF4-FFF2-40B4-BE49-F238E27FC236}">
                <a16:creationId xmlns:a16="http://schemas.microsoft.com/office/drawing/2014/main" id="{43530805-2DE4-5069-87EC-C34C3000A53E}"/>
              </a:ext>
            </a:extLst>
          </p:cNvPr>
          <p:cNvSpPr txBox="1"/>
          <p:nvPr/>
        </p:nvSpPr>
        <p:spPr>
          <a:xfrm>
            <a:off x="332242" y="1340156"/>
            <a:ext cx="22459178" cy="1311128"/>
          </a:xfrm>
          <a:prstGeom prst="rect">
            <a:avLst/>
          </a:prstGeom>
          <a:noFill/>
        </p:spPr>
        <p:txBody>
          <a:bodyPr wrap="square">
            <a:spAutoFit/>
          </a:bodyPr>
          <a:lstStyle/>
          <a:p>
            <a:r>
              <a:rPr lang="en-US" sz="4400" i="1" dirty="0">
                <a:solidFill>
                  <a:schemeClr val="accent2"/>
                </a:solidFill>
                <a:effectLst/>
                <a:latin typeface="Arial" panose="020B0604020202020204" pitchFamily="34" charset="0"/>
              </a:rPr>
              <a:t>Consider an NLP model that needs to predict whether a sentence contains information related to where a person works.</a:t>
            </a:r>
            <a:endParaRPr lang="en-US" sz="4400" i="1"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2988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Typical approach to identifying Drift in NLP Models</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16</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3" name="Rectangle 2">
            <a:extLst>
              <a:ext uri="{FF2B5EF4-FFF2-40B4-BE49-F238E27FC236}">
                <a16:creationId xmlns:a16="http://schemas.microsoft.com/office/drawing/2014/main" id="{1E9A04D2-AD48-984E-9C26-C18B112D25D3}"/>
              </a:ext>
            </a:extLst>
          </p:cNvPr>
          <p:cNvSpPr/>
          <p:nvPr/>
        </p:nvSpPr>
        <p:spPr bwMode="auto">
          <a:xfrm>
            <a:off x="4160520" y="40233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Generate  Word Embedding</a:t>
            </a:r>
            <a:endParaRPr kumimoji="0" lang="en-US" sz="2000" b="1" i="0" u="none" strike="noStrike" cap="none" normalizeH="0" baseline="0" dirty="0">
              <a:ln>
                <a:noFill/>
              </a:ln>
              <a:solidFill>
                <a:sysClr val="windowText" lastClr="000000"/>
              </a:solidFill>
              <a:effectLst/>
              <a:latin typeface="+mn-lt"/>
            </a:endParaRPr>
          </a:p>
        </p:txBody>
      </p:sp>
      <p:sp>
        <p:nvSpPr>
          <p:cNvPr id="4" name="Rectangle 3">
            <a:extLst>
              <a:ext uri="{FF2B5EF4-FFF2-40B4-BE49-F238E27FC236}">
                <a16:creationId xmlns:a16="http://schemas.microsoft.com/office/drawing/2014/main" id="{5DC05610-2310-97D2-F0A7-9F6F051855D4}"/>
              </a:ext>
            </a:extLst>
          </p:cNvPr>
          <p:cNvSpPr/>
          <p:nvPr/>
        </p:nvSpPr>
        <p:spPr bwMode="auto">
          <a:xfrm>
            <a:off x="8262874" y="40233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Sentence Embedding</a:t>
            </a:r>
            <a:endParaRPr kumimoji="0" lang="en-US" sz="2000" b="1" i="0" u="none" strike="noStrike" cap="none" normalizeH="0" baseline="0" dirty="0">
              <a:ln>
                <a:noFill/>
              </a:ln>
              <a:solidFill>
                <a:sysClr val="windowText" lastClr="000000"/>
              </a:solidFill>
              <a:effectLst/>
              <a:latin typeface="+mn-lt"/>
            </a:endParaRPr>
          </a:p>
        </p:txBody>
      </p:sp>
      <p:sp>
        <p:nvSpPr>
          <p:cNvPr id="5" name="Rectangle 4">
            <a:extLst>
              <a:ext uri="{FF2B5EF4-FFF2-40B4-BE49-F238E27FC236}">
                <a16:creationId xmlns:a16="http://schemas.microsoft.com/office/drawing/2014/main" id="{03D64368-683A-0F3D-53ED-EAA96F8CFC42}"/>
              </a:ext>
            </a:extLst>
          </p:cNvPr>
          <p:cNvSpPr/>
          <p:nvPr/>
        </p:nvSpPr>
        <p:spPr bwMode="auto">
          <a:xfrm>
            <a:off x="13335956" y="401231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Distribution</a:t>
            </a:r>
            <a:endParaRPr kumimoji="0" lang="en-US" sz="2000" b="1" i="0" u="none" strike="noStrike" cap="none" normalizeH="0" baseline="0" dirty="0">
              <a:ln>
                <a:noFill/>
              </a:ln>
              <a:solidFill>
                <a:sysClr val="windowText" lastClr="000000"/>
              </a:solidFill>
              <a:effectLst/>
              <a:latin typeface="+mn-lt"/>
            </a:endParaRPr>
          </a:p>
        </p:txBody>
      </p:sp>
      <p:sp>
        <p:nvSpPr>
          <p:cNvPr id="6" name="Rectangle 5">
            <a:extLst>
              <a:ext uri="{FF2B5EF4-FFF2-40B4-BE49-F238E27FC236}">
                <a16:creationId xmlns:a16="http://schemas.microsoft.com/office/drawing/2014/main" id="{A8EA30A5-2A1F-161A-78DA-45D67A17A177}"/>
              </a:ext>
            </a:extLst>
          </p:cNvPr>
          <p:cNvSpPr/>
          <p:nvPr/>
        </p:nvSpPr>
        <p:spPr bwMode="auto">
          <a:xfrm>
            <a:off x="10800334" y="6118117"/>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Reduce Dimensionality</a:t>
            </a:r>
            <a:endParaRPr kumimoji="0" lang="en-US" sz="2000" b="1" i="0" u="none" strike="noStrike" cap="none" normalizeH="0" baseline="0" dirty="0">
              <a:ln>
                <a:noFill/>
              </a:ln>
              <a:solidFill>
                <a:sysClr val="windowText" lastClr="000000"/>
              </a:solidFill>
              <a:effectLst/>
              <a:latin typeface="+mn-lt"/>
            </a:endParaRPr>
          </a:p>
        </p:txBody>
      </p:sp>
      <p:cxnSp>
        <p:nvCxnSpPr>
          <p:cNvPr id="11" name="Straight Arrow Connector 10">
            <a:extLst>
              <a:ext uri="{FF2B5EF4-FFF2-40B4-BE49-F238E27FC236}">
                <a16:creationId xmlns:a16="http://schemas.microsoft.com/office/drawing/2014/main" id="{74703039-6473-98AF-2AA3-4DFA0D4B401C}"/>
              </a:ext>
            </a:extLst>
          </p:cNvPr>
          <p:cNvCxnSpPr>
            <a:stCxn id="3" idx="3"/>
            <a:endCxn id="4" idx="1"/>
          </p:cNvCxnSpPr>
          <p:nvPr/>
        </p:nvCxnSpPr>
        <p:spPr bwMode="auto">
          <a:xfrm>
            <a:off x="6697980" y="4569714"/>
            <a:ext cx="1564894"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509EB48-B25F-8A7E-96B7-3FECD8E4521A}"/>
              </a:ext>
            </a:extLst>
          </p:cNvPr>
          <p:cNvCxnSpPr>
            <a:cxnSpLocks/>
            <a:stCxn id="4" idx="3"/>
            <a:endCxn id="5" idx="1"/>
          </p:cNvCxnSpPr>
          <p:nvPr/>
        </p:nvCxnSpPr>
        <p:spPr bwMode="auto">
          <a:xfrm flipV="1">
            <a:off x="10800334" y="4558674"/>
            <a:ext cx="2535622" cy="1104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53BA9F4E-D8F8-78CD-A2B0-3F14F5CE04DE}"/>
              </a:ext>
            </a:extLst>
          </p:cNvPr>
          <p:cNvCxnSpPr>
            <a:stCxn id="4" idx="2"/>
            <a:endCxn id="6" idx="1"/>
          </p:cNvCxnSpPr>
          <p:nvPr/>
        </p:nvCxnSpPr>
        <p:spPr bwMode="auto">
          <a:xfrm rot="16200000" flipH="1">
            <a:off x="9391767" y="5255905"/>
            <a:ext cx="1548404" cy="1268730"/>
          </a:xfrm>
          <a:prstGeom prst="bentConnector2">
            <a:avLst/>
          </a:prstGeom>
          <a:ln w="19050">
            <a:solidFill>
              <a:schemeClr val="tx1"/>
            </a:solidFill>
            <a:prstDash val="lg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3405EF1D-EBD6-985A-13FF-CF1FC44556CF}"/>
              </a:ext>
            </a:extLst>
          </p:cNvPr>
          <p:cNvCxnSpPr>
            <a:cxnSpLocks/>
            <a:stCxn id="6" idx="3"/>
            <a:endCxn id="5" idx="2"/>
          </p:cNvCxnSpPr>
          <p:nvPr/>
        </p:nvCxnSpPr>
        <p:spPr bwMode="auto">
          <a:xfrm flipV="1">
            <a:off x="13337794" y="5105028"/>
            <a:ext cx="1266892" cy="1559444"/>
          </a:xfrm>
          <a:prstGeom prst="bentConnector2">
            <a:avLst/>
          </a:prstGeom>
          <a:ln w="19050">
            <a:solidFill>
              <a:schemeClr val="tx1"/>
            </a:solidFill>
            <a:prstDash val="lgDash"/>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41933880-CFD1-8F12-A88E-43D5406B5C9F}"/>
              </a:ext>
            </a:extLst>
          </p:cNvPr>
          <p:cNvSpPr/>
          <p:nvPr/>
        </p:nvSpPr>
        <p:spPr bwMode="auto">
          <a:xfrm>
            <a:off x="3017520" y="2990278"/>
            <a:ext cx="13779888" cy="5467919"/>
          </a:xfrm>
          <a:prstGeom prst="rect">
            <a:avLst/>
          </a:prstGeom>
          <a:noFill/>
          <a:ln w="19050">
            <a:solidFill>
              <a:schemeClr val="accent1"/>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cxnSp>
        <p:nvCxnSpPr>
          <p:cNvPr id="23" name="Straight Arrow Connector 22">
            <a:extLst>
              <a:ext uri="{FF2B5EF4-FFF2-40B4-BE49-F238E27FC236}">
                <a16:creationId xmlns:a16="http://schemas.microsoft.com/office/drawing/2014/main" id="{296FD5F0-2681-6B6A-1EFD-24389873AA91}"/>
              </a:ext>
            </a:extLst>
          </p:cNvPr>
          <p:cNvCxnSpPr/>
          <p:nvPr/>
        </p:nvCxnSpPr>
        <p:spPr bwMode="auto">
          <a:xfrm>
            <a:off x="274320" y="4389120"/>
            <a:ext cx="2743200" cy="0"/>
          </a:xfrm>
          <a:prstGeom prst="straightConnector1">
            <a:avLst/>
          </a:prstGeom>
          <a:ln w="38100">
            <a:solidFill>
              <a:srgbClr val="C0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4D70AF20-F098-24C0-389F-9A4FB4C2C7E4}"/>
              </a:ext>
            </a:extLst>
          </p:cNvPr>
          <p:cNvSpPr txBox="1"/>
          <p:nvPr/>
        </p:nvSpPr>
        <p:spPr>
          <a:xfrm>
            <a:off x="590050" y="3792526"/>
            <a:ext cx="1725152" cy="461665"/>
          </a:xfrm>
          <a:prstGeom prst="rect">
            <a:avLst/>
          </a:prstGeom>
          <a:noFill/>
        </p:spPr>
        <p:txBody>
          <a:bodyPr wrap="none" lIns="91440" tIns="91440" rIns="91440" bIns="91440" rtlCol="0">
            <a:spAutoFit/>
          </a:bodyPr>
          <a:lstStyle/>
          <a:p>
            <a:pPr algn="l">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Training Data</a:t>
            </a:r>
          </a:p>
        </p:txBody>
      </p:sp>
      <p:cxnSp>
        <p:nvCxnSpPr>
          <p:cNvPr id="25" name="Straight Arrow Connector 24">
            <a:extLst>
              <a:ext uri="{FF2B5EF4-FFF2-40B4-BE49-F238E27FC236}">
                <a16:creationId xmlns:a16="http://schemas.microsoft.com/office/drawing/2014/main" id="{ED3BDF78-1AAC-0D10-DABE-E058398674CA}"/>
              </a:ext>
            </a:extLst>
          </p:cNvPr>
          <p:cNvCxnSpPr/>
          <p:nvPr/>
        </p:nvCxnSpPr>
        <p:spPr bwMode="auto">
          <a:xfrm>
            <a:off x="274320" y="7382225"/>
            <a:ext cx="2743200" cy="0"/>
          </a:xfrm>
          <a:prstGeom prst="straightConnector1">
            <a:avLst/>
          </a:prstGeom>
          <a:ln w="38100">
            <a:solidFill>
              <a:srgbClr val="7030A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274B55B-A5B9-11C9-F929-ED8D198C2027}"/>
              </a:ext>
            </a:extLst>
          </p:cNvPr>
          <p:cNvSpPr txBox="1"/>
          <p:nvPr/>
        </p:nvSpPr>
        <p:spPr>
          <a:xfrm>
            <a:off x="590050" y="6785631"/>
            <a:ext cx="1667444" cy="461665"/>
          </a:xfrm>
          <a:prstGeom prst="rect">
            <a:avLst/>
          </a:prstGeom>
          <a:noFill/>
        </p:spPr>
        <p:txBody>
          <a:bodyPr wrap="none" lIns="91440" tIns="91440" rIns="91440" bIns="91440" rtlCol="0">
            <a:spAutoFit/>
          </a:bodyPr>
          <a:lstStyle/>
          <a:p>
            <a:pPr algn="l">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Scoring Data</a:t>
            </a:r>
          </a:p>
        </p:txBody>
      </p:sp>
      <p:cxnSp>
        <p:nvCxnSpPr>
          <p:cNvPr id="27" name="Straight Arrow Connector 26">
            <a:extLst>
              <a:ext uri="{FF2B5EF4-FFF2-40B4-BE49-F238E27FC236}">
                <a16:creationId xmlns:a16="http://schemas.microsoft.com/office/drawing/2014/main" id="{F136A84D-CC4E-9FDF-0E08-1E69E347A4C8}"/>
              </a:ext>
            </a:extLst>
          </p:cNvPr>
          <p:cNvCxnSpPr/>
          <p:nvPr/>
        </p:nvCxnSpPr>
        <p:spPr bwMode="auto">
          <a:xfrm>
            <a:off x="16834997" y="5098700"/>
            <a:ext cx="2743200" cy="0"/>
          </a:xfrm>
          <a:prstGeom prst="straightConnector1">
            <a:avLst/>
          </a:prstGeom>
          <a:ln w="38100">
            <a:solidFill>
              <a:srgbClr val="C0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5039367-5459-8B43-C07C-6CB64B3B8205}"/>
              </a:ext>
            </a:extLst>
          </p:cNvPr>
          <p:cNvSpPr txBox="1"/>
          <p:nvPr/>
        </p:nvSpPr>
        <p:spPr>
          <a:xfrm>
            <a:off x="17180827" y="4189342"/>
            <a:ext cx="2036053" cy="738664"/>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Training Data Distribution</a:t>
            </a:r>
          </a:p>
        </p:txBody>
      </p:sp>
      <p:cxnSp>
        <p:nvCxnSpPr>
          <p:cNvPr id="29" name="Straight Arrow Connector 28">
            <a:extLst>
              <a:ext uri="{FF2B5EF4-FFF2-40B4-BE49-F238E27FC236}">
                <a16:creationId xmlns:a16="http://schemas.microsoft.com/office/drawing/2014/main" id="{F486DE6D-B44F-0FE4-DA85-3333449E0DBF}"/>
              </a:ext>
            </a:extLst>
          </p:cNvPr>
          <p:cNvCxnSpPr/>
          <p:nvPr/>
        </p:nvCxnSpPr>
        <p:spPr bwMode="auto">
          <a:xfrm>
            <a:off x="16804897" y="6692209"/>
            <a:ext cx="2743200" cy="0"/>
          </a:xfrm>
          <a:prstGeom prst="straightConnector1">
            <a:avLst/>
          </a:prstGeom>
          <a:ln w="38100">
            <a:solidFill>
              <a:srgbClr val="7030A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AA4674D-3AA0-A6A5-1C08-1DE2C16EA61B}"/>
              </a:ext>
            </a:extLst>
          </p:cNvPr>
          <p:cNvSpPr txBox="1"/>
          <p:nvPr/>
        </p:nvSpPr>
        <p:spPr>
          <a:xfrm>
            <a:off x="17180827" y="5887799"/>
            <a:ext cx="2036053" cy="738664"/>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Scoring Data Distribution</a:t>
            </a:r>
          </a:p>
        </p:txBody>
      </p:sp>
      <p:sp>
        <p:nvSpPr>
          <p:cNvPr id="32" name="Rectangle 31">
            <a:extLst>
              <a:ext uri="{FF2B5EF4-FFF2-40B4-BE49-F238E27FC236}">
                <a16:creationId xmlns:a16="http://schemas.microsoft.com/office/drawing/2014/main" id="{CF5E5667-BC0F-E886-53D5-A4C0FC68C2F3}"/>
              </a:ext>
            </a:extLst>
          </p:cNvPr>
          <p:cNvSpPr/>
          <p:nvPr/>
        </p:nvSpPr>
        <p:spPr bwMode="auto">
          <a:xfrm>
            <a:off x="19530903" y="3672129"/>
            <a:ext cx="2537460" cy="4260287"/>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Compare Distribution</a:t>
            </a:r>
            <a:endParaRPr kumimoji="0" lang="en-US" sz="2000" b="1" i="0" u="none" strike="noStrike" cap="none" normalizeH="0" baseline="0" dirty="0">
              <a:ln>
                <a:noFill/>
              </a:ln>
              <a:solidFill>
                <a:sysClr val="windowText" lastClr="000000"/>
              </a:solidFill>
              <a:effectLst/>
              <a:latin typeface="+mn-lt"/>
            </a:endParaRPr>
          </a:p>
        </p:txBody>
      </p:sp>
      <p:cxnSp>
        <p:nvCxnSpPr>
          <p:cNvPr id="33" name="Straight Arrow Connector 32">
            <a:extLst>
              <a:ext uri="{FF2B5EF4-FFF2-40B4-BE49-F238E27FC236}">
                <a16:creationId xmlns:a16="http://schemas.microsoft.com/office/drawing/2014/main" id="{42647CC6-D30E-3F7D-664B-6AECD4BEEFD0}"/>
              </a:ext>
            </a:extLst>
          </p:cNvPr>
          <p:cNvCxnSpPr>
            <a:cxnSpLocks/>
          </p:cNvCxnSpPr>
          <p:nvPr/>
        </p:nvCxnSpPr>
        <p:spPr bwMode="auto">
          <a:xfrm>
            <a:off x="22068363" y="5887799"/>
            <a:ext cx="1522970" cy="0"/>
          </a:xfrm>
          <a:prstGeom prst="straightConnector1">
            <a:avLst/>
          </a:prstGeom>
          <a:ln w="381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89963F3-4514-0F2B-A8BB-15D14CA4EC81}"/>
              </a:ext>
            </a:extLst>
          </p:cNvPr>
          <p:cNvSpPr txBox="1"/>
          <p:nvPr/>
        </p:nvSpPr>
        <p:spPr>
          <a:xfrm>
            <a:off x="21811821" y="5262572"/>
            <a:ext cx="2036053" cy="461665"/>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Drift</a:t>
            </a:r>
          </a:p>
        </p:txBody>
      </p:sp>
      <p:sp>
        <p:nvSpPr>
          <p:cNvPr id="36" name="TextBox 35">
            <a:extLst>
              <a:ext uri="{FF2B5EF4-FFF2-40B4-BE49-F238E27FC236}">
                <a16:creationId xmlns:a16="http://schemas.microsoft.com/office/drawing/2014/main" id="{0A87A135-8568-29F0-A345-9E51D6E23778}"/>
              </a:ext>
            </a:extLst>
          </p:cNvPr>
          <p:cNvSpPr txBox="1"/>
          <p:nvPr/>
        </p:nvSpPr>
        <p:spPr>
          <a:xfrm>
            <a:off x="221307" y="9598816"/>
            <a:ext cx="23944751" cy="3374770"/>
          </a:xfrm>
          <a:prstGeom prst="rect">
            <a:avLst/>
          </a:prstGeom>
          <a:noFill/>
        </p:spPr>
        <p:txBody>
          <a:bodyPr wrap="square">
            <a:spAutoFit/>
          </a:bodyPr>
          <a:lstStyle/>
          <a:p>
            <a:pPr marL="457200" indent="-457200">
              <a:buFontTx/>
              <a:buChar char="-"/>
            </a:pPr>
            <a:r>
              <a:rPr lang="en-US" sz="2800" dirty="0">
                <a:effectLst/>
                <a:latin typeface="Arial" panose="020B0604020202020204" pitchFamily="34" charset="0"/>
              </a:rPr>
              <a:t>How to select right mechanisms for Word Embedding, Sentence Embedding, Dimensionality Reduction, Comparison of final Distribution ?</a:t>
            </a:r>
          </a:p>
          <a:p>
            <a:pPr marL="457200" indent="-457200">
              <a:buFontTx/>
              <a:buChar char="-"/>
            </a:pPr>
            <a:r>
              <a:rPr lang="en-US" sz="2800" dirty="0">
                <a:effectLst/>
                <a:latin typeface="Arial" panose="020B0604020202020204" pitchFamily="34" charset="0"/>
              </a:rPr>
              <a:t>How to explain ?</a:t>
            </a:r>
          </a:p>
          <a:p>
            <a:pPr marL="457200" indent="-457200">
              <a:buFontTx/>
              <a:buChar char="-"/>
            </a:pPr>
            <a:r>
              <a:rPr lang="en-US" sz="2800" dirty="0">
                <a:latin typeface="Arial" panose="020B0604020202020204" pitchFamily="34" charset="0"/>
              </a:rPr>
              <a:t>What about drift in Sentence Structure : Concept Drift, Context Drift ?</a:t>
            </a:r>
          </a:p>
          <a:p>
            <a:pPr marL="457200" indent="-457200">
              <a:buFontTx/>
              <a:buChar char="-"/>
            </a:pPr>
            <a:r>
              <a:rPr lang="en-US" sz="2800" dirty="0">
                <a:latin typeface="Arial" panose="020B0604020202020204" pitchFamily="34" charset="0"/>
              </a:rPr>
              <a:t>What about Drift computation time/performance and resource requirement ?</a:t>
            </a:r>
          </a:p>
        </p:txBody>
      </p:sp>
      <p:sp>
        <p:nvSpPr>
          <p:cNvPr id="7" name="TextBox 6">
            <a:extLst>
              <a:ext uri="{FF2B5EF4-FFF2-40B4-BE49-F238E27FC236}">
                <a16:creationId xmlns:a16="http://schemas.microsoft.com/office/drawing/2014/main" id="{65BBD349-C108-1973-3E18-F9E0A4FCECF6}"/>
              </a:ext>
            </a:extLst>
          </p:cNvPr>
          <p:cNvSpPr txBox="1"/>
          <p:nvPr/>
        </p:nvSpPr>
        <p:spPr>
          <a:xfrm>
            <a:off x="7589243" y="5931693"/>
            <a:ext cx="2036053" cy="461665"/>
          </a:xfrm>
          <a:prstGeom prst="rect">
            <a:avLst/>
          </a:prstGeom>
          <a:noFill/>
        </p:spPr>
        <p:txBody>
          <a:bodyPr wrap="square" lIns="91440" tIns="91440" rIns="91440" bIns="91440" rtlCol="0">
            <a:spAutoFit/>
          </a:bodyPr>
          <a:lstStyle/>
          <a:p>
            <a:pPr algn="ctr">
              <a:spcBef>
                <a:spcPts val="1100"/>
              </a:spcBef>
            </a:pPr>
            <a:r>
              <a:rPr lang="en-US" sz="2000" i="1" dirty="0">
                <a:solidFill>
                  <a:schemeClr val="tx1"/>
                </a:solidFill>
                <a:latin typeface="Arial" panose="020B0604020202020204" pitchFamily="34" charset="0"/>
                <a:ea typeface="IBM Plex Sans" charset="0"/>
                <a:cs typeface="Arial" panose="020B0604020202020204" pitchFamily="34" charset="0"/>
              </a:rPr>
              <a:t>Alternate path</a:t>
            </a:r>
          </a:p>
        </p:txBody>
      </p:sp>
    </p:spTree>
    <p:extLst>
      <p:ext uri="{BB962C8B-B14F-4D97-AF65-F5344CB8AC3E}">
        <p14:creationId xmlns:p14="http://schemas.microsoft.com/office/powerpoint/2010/main" val="3315201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F6B1A28-9DCD-E048-BFC0-A393186904B1}"/>
              </a:ext>
            </a:extLst>
          </p:cNvPr>
          <p:cNvSpPr>
            <a:spLocks noGrp="1"/>
          </p:cNvSpPr>
          <p:nvPr>
            <p:ph type="body" sz="quarter" idx="12"/>
          </p:nvPr>
        </p:nvSpPr>
        <p:spPr>
          <a:xfrm>
            <a:off x="253784" y="3316224"/>
            <a:ext cx="6568255" cy="8672576"/>
          </a:xfrm>
        </p:spPr>
        <p:txBody>
          <a:bodyPr/>
          <a:lstStyle/>
          <a:p>
            <a:pPr>
              <a:spcBef>
                <a:spcPts val="0"/>
              </a:spcBef>
            </a:pPr>
            <a:r>
              <a:rPr lang="en-US" sz="4800" b="1" dirty="0"/>
              <a:t>1. Introduction (10 min)</a:t>
            </a:r>
          </a:p>
          <a:p>
            <a:pPr>
              <a:spcBef>
                <a:spcPts val="0"/>
              </a:spcBef>
            </a:pPr>
            <a:endParaRPr lang="en-US" dirty="0"/>
          </a:p>
          <a:p>
            <a:pPr>
              <a:spcBef>
                <a:spcPts val="0"/>
              </a:spcBef>
            </a:pPr>
            <a:endParaRPr lang="en-US" dirty="0"/>
          </a:p>
          <a:p>
            <a:pPr>
              <a:spcBef>
                <a:spcPts val="0"/>
              </a:spcBef>
            </a:pPr>
            <a:r>
              <a:rPr lang="en-US" sz="3600" dirty="0"/>
              <a:t>Instructor Introduction</a:t>
            </a:r>
          </a:p>
          <a:p>
            <a:pPr>
              <a:spcBef>
                <a:spcPts val="0"/>
              </a:spcBef>
            </a:pPr>
            <a:endParaRPr lang="en-US" sz="3600" dirty="0"/>
          </a:p>
          <a:p>
            <a:pPr>
              <a:spcBef>
                <a:spcPts val="0"/>
              </a:spcBef>
            </a:pPr>
            <a:r>
              <a:rPr lang="en-US" sz="3600" dirty="0"/>
              <a:t>Setup</a:t>
            </a:r>
          </a:p>
          <a:p>
            <a:pPr>
              <a:spcBef>
                <a:spcPts val="0"/>
              </a:spcBef>
            </a:pPr>
            <a:endParaRPr lang="en-US" dirty="0"/>
          </a:p>
        </p:txBody>
      </p:sp>
      <p:sp>
        <p:nvSpPr>
          <p:cNvPr id="4" name="Text Placeholder 3">
            <a:extLst>
              <a:ext uri="{FF2B5EF4-FFF2-40B4-BE49-F238E27FC236}">
                <a16:creationId xmlns:a16="http://schemas.microsoft.com/office/drawing/2014/main" id="{3BCDE331-BF78-774E-8AFC-59422313ADAC}"/>
              </a:ext>
            </a:extLst>
          </p:cNvPr>
          <p:cNvSpPr>
            <a:spLocks noGrp="1"/>
          </p:cNvSpPr>
          <p:nvPr>
            <p:ph type="body" sz="quarter" idx="13"/>
          </p:nvPr>
        </p:nvSpPr>
        <p:spPr>
          <a:xfrm>
            <a:off x="7641363" y="3376845"/>
            <a:ext cx="7344132" cy="8672576"/>
          </a:xfrm>
        </p:spPr>
        <p:txBody>
          <a:bodyPr/>
          <a:lstStyle/>
          <a:p>
            <a:r>
              <a:rPr lang="en-US" sz="4800" b="1" dirty="0"/>
              <a:t>2. Concepts (20 min)</a:t>
            </a:r>
            <a:br>
              <a:rPr lang="en-US" dirty="0"/>
            </a:br>
            <a:endParaRPr lang="en-US" dirty="0"/>
          </a:p>
          <a:p>
            <a:r>
              <a:rPr lang="en-US" sz="3600" dirty="0"/>
              <a:t>Introduction to AI governance</a:t>
            </a:r>
          </a:p>
          <a:p>
            <a:r>
              <a:rPr lang="en-US" sz="3600" dirty="0"/>
              <a:t>AI Governance flow &amp; Architecture</a:t>
            </a:r>
          </a:p>
          <a:p>
            <a:r>
              <a:rPr lang="en-US" sz="3600" dirty="0"/>
              <a:t>Introduction to Data Drift for NLP Models</a:t>
            </a:r>
          </a:p>
          <a:p>
            <a:r>
              <a:rPr lang="en-US" sz="3600" dirty="0"/>
              <a:t>Challenges and typical solution approach for Data Drift for NLP Model</a:t>
            </a:r>
          </a:p>
        </p:txBody>
      </p:sp>
      <p:sp>
        <p:nvSpPr>
          <p:cNvPr id="5" name="Text Placeholder 4">
            <a:extLst>
              <a:ext uri="{FF2B5EF4-FFF2-40B4-BE49-F238E27FC236}">
                <a16:creationId xmlns:a16="http://schemas.microsoft.com/office/drawing/2014/main" id="{B7472B7E-75C1-F64E-B22C-2EE62F7D4881}"/>
              </a:ext>
            </a:extLst>
          </p:cNvPr>
          <p:cNvSpPr>
            <a:spLocks noGrp="1"/>
          </p:cNvSpPr>
          <p:nvPr>
            <p:ph type="body" sz="quarter" idx="14"/>
          </p:nvPr>
        </p:nvSpPr>
        <p:spPr>
          <a:xfrm>
            <a:off x="15195049" y="3316224"/>
            <a:ext cx="8935167" cy="9485377"/>
          </a:xfrm>
        </p:spPr>
        <p:txBody>
          <a:bodyPr/>
          <a:lstStyle/>
          <a:p>
            <a:r>
              <a:rPr lang="en-US" sz="4800" b="1" dirty="0">
                <a:solidFill>
                  <a:schemeClr val="accent2"/>
                </a:solidFill>
              </a:rPr>
              <a:t>3. Hands On work (60 min)</a:t>
            </a:r>
            <a:br>
              <a:rPr lang="en-US" dirty="0">
                <a:solidFill>
                  <a:schemeClr val="accent2"/>
                </a:solidFill>
              </a:rPr>
            </a:br>
            <a:endParaRPr lang="en-US" dirty="0">
              <a:solidFill>
                <a:schemeClr val="accent2"/>
              </a:solidFill>
            </a:endParaRPr>
          </a:p>
          <a:p>
            <a:r>
              <a:rPr lang="en-US" sz="3600" dirty="0">
                <a:solidFill>
                  <a:schemeClr val="accent2"/>
                </a:solidFill>
              </a:rPr>
              <a:t>Use Case Introduction</a:t>
            </a:r>
          </a:p>
          <a:p>
            <a:r>
              <a:rPr lang="en-US" sz="3600" dirty="0">
                <a:solidFill>
                  <a:schemeClr val="accent2"/>
                </a:solidFill>
              </a:rPr>
              <a:t>Mapping Hands on Work to AI Governance flow for Data Drift monitoring</a:t>
            </a:r>
          </a:p>
          <a:p>
            <a:r>
              <a:rPr lang="en-US" sz="3600" dirty="0">
                <a:solidFill>
                  <a:schemeClr val="accent2"/>
                </a:solidFill>
              </a:rPr>
              <a:t>Lab 1 – Training Data Statistics Generation for Data Drift</a:t>
            </a:r>
          </a:p>
          <a:p>
            <a:r>
              <a:rPr lang="en-US" sz="3600" dirty="0">
                <a:solidFill>
                  <a:schemeClr val="accent2"/>
                </a:solidFill>
              </a:rPr>
              <a:t>Lab 2 – Drift Computation using Scoring Data</a:t>
            </a:r>
          </a:p>
          <a:p>
            <a:r>
              <a:rPr lang="en-US" sz="3600" dirty="0">
                <a:solidFill>
                  <a:schemeClr val="accent2"/>
                </a:solidFill>
              </a:rPr>
              <a:t>Lab 3* – Using Drift metric in Monitoring, Governance Workflow and Factsheet</a:t>
            </a:r>
          </a:p>
          <a:p>
            <a:r>
              <a:rPr lang="en-US" sz="3600" dirty="0">
                <a:solidFill>
                  <a:schemeClr val="accent2"/>
                </a:solidFill>
              </a:rPr>
              <a:t>Q and A</a:t>
            </a:r>
          </a:p>
          <a:p>
            <a:endParaRPr lang="en-US" sz="3600" dirty="0">
              <a:solidFill>
                <a:schemeClr val="accent2"/>
              </a:solidFill>
            </a:endParaRPr>
          </a:p>
        </p:txBody>
      </p:sp>
      <p:sp>
        <p:nvSpPr>
          <p:cNvPr id="7" name="Footer Placeholder 6">
            <a:extLst>
              <a:ext uri="{FF2B5EF4-FFF2-40B4-BE49-F238E27FC236}">
                <a16:creationId xmlns:a16="http://schemas.microsoft.com/office/drawing/2014/main" id="{FBC2E377-6CA1-8B44-8B63-08035C03B1F7}"/>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17</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cxnSp>
        <p:nvCxnSpPr>
          <p:cNvPr id="12" name="Straight Connector 11">
            <a:extLst>
              <a:ext uri="{FF2B5EF4-FFF2-40B4-BE49-F238E27FC236}">
                <a16:creationId xmlns:a16="http://schemas.microsoft.com/office/drawing/2014/main" id="{5EE47081-08F3-D045-ACC9-603D6E1C2396}"/>
              </a:ext>
            </a:extLst>
          </p:cNvPr>
          <p:cNvCxnSpPr/>
          <p:nvPr/>
        </p:nvCxnSpPr>
        <p:spPr bwMode="auto">
          <a:xfrm>
            <a:off x="7203199" y="3437466"/>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A2B95-25CF-544A-8F7E-0D033A97D8F5}"/>
              </a:ext>
            </a:extLst>
          </p:cNvPr>
          <p:cNvCxnSpPr/>
          <p:nvPr/>
        </p:nvCxnSpPr>
        <p:spPr bwMode="auto">
          <a:xfrm>
            <a:off x="14817923"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833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Use case and Dataset detail for the Hands On work</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18</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333761" y="2082129"/>
            <a:ext cx="23716478" cy="9048631"/>
          </a:xfrm>
          <a:prstGeom prst="rect">
            <a:avLst/>
          </a:prstGeom>
          <a:noFill/>
        </p:spPr>
        <p:txBody>
          <a:bodyPr wrap="square">
            <a:spAutoFit/>
          </a:bodyPr>
          <a:lstStyle/>
          <a:p>
            <a:pPr marL="514350" indent="-514350">
              <a:buAutoNum type="arabicPeriod"/>
            </a:pPr>
            <a:r>
              <a:rPr lang="en-US" sz="4000" dirty="0" err="1">
                <a:latin typeface="Arial" panose="020B0604020202020204" pitchFamily="34" charset="0"/>
                <a:cs typeface="Arial" panose="020B0604020202020204" pitchFamily="34" charset="0"/>
              </a:rPr>
              <a:t>Usecase</a:t>
            </a:r>
            <a:r>
              <a:rPr lang="en-US" sz="4000" dirty="0">
                <a:latin typeface="Arial" panose="020B0604020202020204" pitchFamily="34" charset="0"/>
                <a:cs typeface="Arial" panose="020B0604020202020204" pitchFamily="34" charset="0"/>
              </a:rPr>
              <a:t> – </a:t>
            </a:r>
            <a:r>
              <a:rPr lang="en-US" sz="4000" b="1" dirty="0">
                <a:solidFill>
                  <a:srgbClr val="00B050"/>
                </a:solidFill>
                <a:latin typeface="Arial" panose="020B0604020202020204" pitchFamily="34" charset="0"/>
                <a:cs typeface="Arial" panose="020B0604020202020204" pitchFamily="34" charset="0"/>
              </a:rPr>
              <a:t>Capturing drift in Scoring data for a Customer Rating model</a:t>
            </a:r>
          </a:p>
          <a:p>
            <a:pPr marL="514350" indent="-514350">
              <a:buAutoNum type="arabicPeriod"/>
            </a:pPr>
            <a:r>
              <a:rPr lang="en-US" sz="4000" dirty="0">
                <a:latin typeface="Arial" panose="020B0604020202020204" pitchFamily="34" charset="0"/>
                <a:cs typeface="Arial" panose="020B0604020202020204" pitchFamily="34" charset="0"/>
              </a:rPr>
              <a:t>Dataset used  - </a:t>
            </a:r>
            <a:r>
              <a:rPr lang="en-US" sz="4000" dirty="0">
                <a:solidFill>
                  <a:schemeClr val="tx1"/>
                </a:solidFill>
                <a:latin typeface="Arial" panose="020B0604020202020204" pitchFamily="34" charset="0"/>
                <a:cs typeface="Arial" panose="020B0604020202020204" pitchFamily="34" charset="0"/>
              </a:rPr>
              <a:t>Yelp (</a:t>
            </a:r>
            <a:r>
              <a:rPr lang="en-US" sz="4000" b="0" i="0" dirty="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https://www.yelp.com/dataset/download</a:t>
            </a:r>
            <a:r>
              <a:rPr lang="en-US" sz="4000" b="0" i="0" dirty="0">
                <a:solidFill>
                  <a:schemeClr val="tx1"/>
                </a:solidFill>
                <a:effectLst/>
                <a:latin typeface="Arial" panose="020B0604020202020204" pitchFamily="34" charset="0"/>
                <a:cs typeface="Arial" panose="020B0604020202020204" pitchFamily="34" charset="0"/>
              </a:rPr>
              <a:t>)</a:t>
            </a:r>
          </a:p>
          <a:p>
            <a:pPr marL="514350" indent="-514350">
              <a:buAutoNum type="arabicPeriod"/>
            </a:pPr>
            <a:r>
              <a:rPr lang="en-US" sz="4000" dirty="0">
                <a:solidFill>
                  <a:srgbClr val="1D1C1D"/>
                </a:solidFill>
                <a:latin typeface="Arial" panose="020B0604020202020204" pitchFamily="34" charset="0"/>
                <a:cs typeface="Arial" panose="020B0604020202020204" pitchFamily="34" charset="0"/>
              </a:rPr>
              <a:t>Original Data Structure – </a:t>
            </a:r>
            <a:r>
              <a:rPr lang="en-US" sz="4000" i="1" dirty="0">
                <a:solidFill>
                  <a:schemeClr val="accent2"/>
                </a:solidFill>
                <a:latin typeface="Arial" panose="020B0604020202020204" pitchFamily="34" charset="0"/>
                <a:cs typeface="Arial" panose="020B0604020202020204" pitchFamily="34" charset="0"/>
              </a:rPr>
              <a:t>"</a:t>
            </a:r>
            <a:r>
              <a:rPr lang="en-US" sz="4000" i="1" dirty="0" err="1">
                <a:solidFill>
                  <a:schemeClr val="accent2"/>
                </a:solidFill>
                <a:latin typeface="Arial" panose="020B0604020202020204" pitchFamily="34" charset="0"/>
                <a:cs typeface="Arial" panose="020B0604020202020204" pitchFamily="34" charset="0"/>
              </a:rPr>
              <a:t>review_id</a:t>
            </a:r>
            <a:r>
              <a:rPr lang="en-US" sz="4000" i="1" dirty="0">
                <a:solidFill>
                  <a:schemeClr val="accent2"/>
                </a:solidFill>
                <a:latin typeface="Arial" panose="020B0604020202020204" pitchFamily="34" charset="0"/>
                <a:cs typeface="Arial" panose="020B0604020202020204" pitchFamily="34" charset="0"/>
              </a:rPr>
              <a:t>": "Mdyp64Rkbcg_KAuEOc-HcA", "</a:t>
            </a:r>
            <a:r>
              <a:rPr lang="en-US" sz="4000" i="1" dirty="0" err="1">
                <a:solidFill>
                  <a:schemeClr val="accent2"/>
                </a:solidFill>
                <a:latin typeface="Arial" panose="020B0604020202020204" pitchFamily="34" charset="0"/>
                <a:cs typeface="Arial" panose="020B0604020202020204" pitchFamily="34" charset="0"/>
              </a:rPr>
              <a:t>user_id</a:t>
            </a:r>
            <a:r>
              <a:rPr lang="en-US" sz="4000" i="1" dirty="0">
                <a:solidFill>
                  <a:schemeClr val="accent2"/>
                </a:solidFill>
                <a:latin typeface="Arial" panose="020B0604020202020204" pitchFamily="34" charset="0"/>
                <a:cs typeface="Arial" panose="020B0604020202020204" pitchFamily="34" charset="0"/>
              </a:rPr>
              <a:t>": "_jSoFEOzcYd0bpNSS_cz0g", "</a:t>
            </a:r>
            <a:r>
              <a:rPr lang="en-US" sz="4000" i="1" dirty="0" err="1">
                <a:solidFill>
                  <a:schemeClr val="accent2"/>
                </a:solidFill>
                <a:latin typeface="Arial" panose="020B0604020202020204" pitchFamily="34" charset="0"/>
                <a:cs typeface="Arial" panose="020B0604020202020204" pitchFamily="34" charset="0"/>
              </a:rPr>
              <a:t>business_id</a:t>
            </a:r>
            <a:r>
              <a:rPr lang="en-US" sz="4000" i="1" dirty="0">
                <a:solidFill>
                  <a:schemeClr val="accent2"/>
                </a:solidFill>
                <a:latin typeface="Arial" panose="020B0604020202020204" pitchFamily="34" charset="0"/>
                <a:cs typeface="Arial" panose="020B0604020202020204" pitchFamily="34" charset="0"/>
              </a:rPr>
              <a:t>": "A2_QKfTuztBJ9JEHd__Aaw", "stars": 5.0, "useful": 0, "funny": 0, "cool": 0, "text": "The Russell was by far the best place I have stayed at not only in Nashville but other major cities around the US! The high end touches, the lobby was beautiful, locally sourced snacks in the room, such a comfortable bed, and the location was great for walking to great bars and restaurants. It's so nice to visit Nashville away from the major strips and experience the city in this way. Will 100% be back at The Russell and already told my BF that's where I want to spend my birthday this year. #</a:t>
            </a:r>
            <a:r>
              <a:rPr lang="en-US" sz="4000" i="1" dirty="0" err="1">
                <a:solidFill>
                  <a:schemeClr val="accent2"/>
                </a:solidFill>
                <a:latin typeface="Arial" panose="020B0604020202020204" pitchFamily="34" charset="0"/>
                <a:cs typeface="Arial" panose="020B0604020202020204" pitchFamily="34" charset="0"/>
              </a:rPr>
              <a:t>RussellNashville</a:t>
            </a:r>
            <a:r>
              <a:rPr lang="en-US" sz="4000" i="1" dirty="0">
                <a:solidFill>
                  <a:schemeClr val="accent2"/>
                </a:solidFill>
                <a:latin typeface="Arial" panose="020B0604020202020204" pitchFamily="34" charset="0"/>
                <a:cs typeface="Arial" panose="020B0604020202020204" pitchFamily="34" charset="0"/>
              </a:rPr>
              <a:t> #</a:t>
            </a:r>
            <a:r>
              <a:rPr lang="en-US" sz="4000" i="1" dirty="0" err="1">
                <a:solidFill>
                  <a:schemeClr val="accent2"/>
                </a:solidFill>
                <a:latin typeface="Arial" panose="020B0604020202020204" pitchFamily="34" charset="0"/>
                <a:cs typeface="Arial" panose="020B0604020202020204" pitchFamily="34" charset="0"/>
              </a:rPr>
              <a:t>buzzybooth</a:t>
            </a:r>
            <a:r>
              <a:rPr lang="en-US" sz="4000" i="1" dirty="0">
                <a:solidFill>
                  <a:schemeClr val="accent2"/>
                </a:solidFill>
                <a:latin typeface="Arial" panose="020B0604020202020204" pitchFamily="34" charset="0"/>
                <a:cs typeface="Arial" panose="020B0604020202020204" pitchFamily="34" charset="0"/>
              </a:rPr>
              <a:t>", "date": "2021-07-30 02:18:54"</a:t>
            </a:r>
          </a:p>
          <a:p>
            <a:pPr marL="514350" indent="-514350">
              <a:buAutoNum type="arabicPeriod"/>
            </a:pPr>
            <a:r>
              <a:rPr lang="en-US" sz="4000" dirty="0">
                <a:solidFill>
                  <a:srgbClr val="1D1C1D"/>
                </a:solidFill>
                <a:latin typeface="Arial" panose="020B0604020202020204" pitchFamily="34" charset="0"/>
                <a:cs typeface="Arial" panose="020B0604020202020204" pitchFamily="34" charset="0"/>
              </a:rPr>
              <a:t>Training Data structure – Customer Text, Rating (Rating is derived from Stars)</a:t>
            </a:r>
          </a:p>
          <a:p>
            <a:pPr marL="514350" indent="-514350">
              <a:buAutoNum type="arabicPeriod"/>
            </a:pPr>
            <a:r>
              <a:rPr lang="en-US" sz="4000" dirty="0">
                <a:solidFill>
                  <a:srgbClr val="1D1C1D"/>
                </a:solidFill>
                <a:latin typeface="Arial" panose="020B0604020202020204" pitchFamily="34" charset="0"/>
                <a:cs typeface="Arial" panose="020B0604020202020204" pitchFamily="34" charset="0"/>
              </a:rPr>
              <a:t>Training Data size – 200 rows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076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76">
            <a:extLst>
              <a:ext uri="{FF2B5EF4-FFF2-40B4-BE49-F238E27FC236}">
                <a16:creationId xmlns:a16="http://schemas.microsoft.com/office/drawing/2014/main" id="{1F09D78A-1864-1E47-A097-2CB766EDA5E5}"/>
              </a:ext>
            </a:extLst>
          </p:cNvPr>
          <p:cNvSpPr/>
          <p:nvPr/>
        </p:nvSpPr>
        <p:spPr>
          <a:xfrm>
            <a:off x="6810307" y="4848273"/>
            <a:ext cx="5999813" cy="2390864"/>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Independent Validation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65" name="Rectangle 64">
            <a:extLst>
              <a:ext uri="{FF2B5EF4-FFF2-40B4-BE49-F238E27FC236}">
                <a16:creationId xmlns:a16="http://schemas.microsoft.com/office/drawing/2014/main" id="{E96F77FD-3754-6341-9695-3310B9C3EF68}"/>
              </a:ext>
            </a:extLst>
          </p:cNvPr>
          <p:cNvSpPr/>
          <p:nvPr/>
        </p:nvSpPr>
        <p:spPr>
          <a:xfrm>
            <a:off x="284801" y="4008238"/>
            <a:ext cx="23965368" cy="7837845"/>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E5E"/>
              </a:solidFill>
              <a:effectLst/>
              <a:uLnTx/>
              <a:uFillTx/>
              <a:latin typeface="IBM Plex Sans"/>
              <a:ea typeface="+mn-ea"/>
              <a:cs typeface="+mn-cs"/>
              <a:sym typeface="Helvetica Neue"/>
            </a:endParaRPr>
          </a:p>
        </p:txBody>
      </p:sp>
      <p:sp>
        <p:nvSpPr>
          <p:cNvPr id="6" name="TextBox 5">
            <a:extLst>
              <a:ext uri="{FF2B5EF4-FFF2-40B4-BE49-F238E27FC236}">
                <a16:creationId xmlns:a16="http://schemas.microsoft.com/office/drawing/2014/main" id="{D9EC48E7-936F-384B-B457-E4517E743820}"/>
              </a:ext>
            </a:extLst>
          </p:cNvPr>
          <p:cNvSpPr txBox="1"/>
          <p:nvPr/>
        </p:nvSpPr>
        <p:spPr>
          <a:xfrm>
            <a:off x="-7706" y="-71691"/>
            <a:ext cx="15301046" cy="1169541"/>
          </a:xfrm>
          <a:prstGeom prst="rect">
            <a:avLst/>
          </a:prstGeom>
          <a:noFill/>
          <a:ln w="12700" cap="flat">
            <a:noFill/>
            <a:miter lim="400000"/>
          </a:ln>
          <a:effectLst/>
          <a:sp3d/>
        </p:spPr>
        <p:txBody>
          <a:bodyPr rot="0" spcFirstLastPara="1" vertOverflow="overflow" horzOverflow="overflow" vert="horz" wrap="square" lIns="121915" tIns="121915" rIns="121915" bIns="121915" numCol="1" spcCol="38100" rtlCol="0" anchor="t">
            <a:spAutoFit/>
          </a:bodyPr>
          <a:lstStyle/>
          <a:p>
            <a:pPr marL="0" marR="0" lvl="0" indent="0" algn="l" defTabSz="1219125"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000000"/>
                </a:solidFill>
                <a:effectLst/>
                <a:uLnTx/>
                <a:uFillTx/>
                <a:latin typeface="IBM Plex Sans Light"/>
                <a:ea typeface="+mn-ea"/>
                <a:cs typeface="+mn-cs"/>
                <a:sym typeface="Helvetica"/>
              </a:rPr>
              <a:t>Labs mapped to AI Governance framework</a:t>
            </a:r>
          </a:p>
        </p:txBody>
      </p:sp>
      <p:sp>
        <p:nvSpPr>
          <p:cNvPr id="52" name="Rounded Rectangle 76">
            <a:extLst>
              <a:ext uri="{FF2B5EF4-FFF2-40B4-BE49-F238E27FC236}">
                <a16:creationId xmlns:a16="http://schemas.microsoft.com/office/drawing/2014/main" id="{DB38B54B-5DEC-E240-B524-6F3C3554D637}"/>
              </a:ext>
            </a:extLst>
          </p:cNvPr>
          <p:cNvSpPr/>
          <p:nvPr/>
        </p:nvSpPr>
        <p:spPr>
          <a:xfrm>
            <a:off x="452642" y="4880112"/>
            <a:ext cx="6140605" cy="2322958"/>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Development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sp>
        <p:nvSpPr>
          <p:cNvPr id="57" name="Rounded Rectangle 76">
            <a:extLst>
              <a:ext uri="{FF2B5EF4-FFF2-40B4-BE49-F238E27FC236}">
                <a16:creationId xmlns:a16="http://schemas.microsoft.com/office/drawing/2014/main" id="{4B8F95CB-408C-F645-B33D-6EDB627154C3}"/>
              </a:ext>
            </a:extLst>
          </p:cNvPr>
          <p:cNvSpPr/>
          <p:nvPr/>
        </p:nvSpPr>
        <p:spPr>
          <a:xfrm>
            <a:off x="2603973" y="12340336"/>
            <a:ext cx="19050000" cy="1261952"/>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Data Acquisition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Data Source Connections, Connected Data Assets, Virtualized Data Assets</a:t>
            </a:r>
            <a:endParaRPr kumimoji="0" lang="en-US" sz="2400" b="1"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p:txBody>
      </p:sp>
      <p:sp>
        <p:nvSpPr>
          <p:cNvPr id="58" name="Chevron">
            <a:extLst>
              <a:ext uri="{FF2B5EF4-FFF2-40B4-BE49-F238E27FC236}">
                <a16:creationId xmlns:a16="http://schemas.microsoft.com/office/drawing/2014/main" id="{B38B7CFF-0362-194E-912A-AC05DF34CEC2}"/>
              </a:ext>
            </a:extLst>
          </p:cNvPr>
          <p:cNvSpPr/>
          <p:nvPr/>
        </p:nvSpPr>
        <p:spPr>
          <a:xfrm>
            <a:off x="4670367" y="1673820"/>
            <a:ext cx="14673752" cy="1398232"/>
          </a:xfrm>
          <a:prstGeom prst="chevron">
            <a:avLst>
              <a:gd name="adj" fmla="val 16143"/>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IBM Plex Sans"/>
              </a:rPr>
              <a:t>Model Lifecycle Workflow</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IBM Plex Sans"/>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1" i="1" u="none" strike="noStrike" kern="0" cap="none" spc="0" normalizeH="0" baseline="0" noProof="0" dirty="0">
                <a:ln>
                  <a:noFill/>
                </a:ln>
                <a:solidFill>
                  <a:srgbClr val="7030A0"/>
                </a:solidFill>
                <a:effectLst/>
                <a:uLnTx/>
                <a:uFillTx/>
                <a:latin typeface="Arial"/>
                <a:ea typeface="+mn-ea"/>
                <a:cs typeface="+mn-cs"/>
                <a:sym typeface="IBM Plex Sans"/>
              </a:rPr>
              <a:t>Workflow with Governance for Risk and Compliance</a:t>
            </a:r>
          </a:p>
        </p:txBody>
      </p:sp>
      <p:sp>
        <p:nvSpPr>
          <p:cNvPr id="32" name="Rounded Rectangle 76">
            <a:extLst>
              <a:ext uri="{FF2B5EF4-FFF2-40B4-BE49-F238E27FC236}">
                <a16:creationId xmlns:a16="http://schemas.microsoft.com/office/drawing/2014/main" id="{E5842561-FC57-3847-863D-A02D6A0832ED}"/>
              </a:ext>
            </a:extLst>
          </p:cNvPr>
          <p:cNvSpPr/>
          <p:nvPr/>
        </p:nvSpPr>
        <p:spPr>
          <a:xfrm>
            <a:off x="713831" y="3294619"/>
            <a:ext cx="3441245" cy="1254955"/>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Lifecycle Automation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cxnSp>
        <p:nvCxnSpPr>
          <p:cNvPr id="39" name="Straight Arrow Connector 38">
            <a:extLst>
              <a:ext uri="{FF2B5EF4-FFF2-40B4-BE49-F238E27FC236}">
                <a16:creationId xmlns:a16="http://schemas.microsoft.com/office/drawing/2014/main" id="{BD0948E1-A8BA-674A-9CEF-82EA38DB21C4}"/>
              </a:ext>
            </a:extLst>
          </p:cNvPr>
          <p:cNvCxnSpPr>
            <a:cxnSpLocks/>
          </p:cNvCxnSpPr>
          <p:nvPr/>
        </p:nvCxnSpPr>
        <p:spPr>
          <a:xfrm flipH="1" flipV="1">
            <a:off x="9064619" y="3056591"/>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5660DBB-2E37-1D4C-AB5F-C21D08118CD2}"/>
              </a:ext>
            </a:extLst>
          </p:cNvPr>
          <p:cNvCxnSpPr>
            <a:cxnSpLocks/>
          </p:cNvCxnSpPr>
          <p:nvPr/>
        </p:nvCxnSpPr>
        <p:spPr>
          <a:xfrm flipH="1" flipV="1">
            <a:off x="12726315" y="3056591"/>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5A0B62E-06EB-564A-BF39-31D65772CFBF}"/>
              </a:ext>
            </a:extLst>
          </p:cNvPr>
          <p:cNvCxnSpPr>
            <a:cxnSpLocks/>
          </p:cNvCxnSpPr>
          <p:nvPr/>
        </p:nvCxnSpPr>
        <p:spPr>
          <a:xfrm flipH="1" flipV="1">
            <a:off x="16091315" y="3023599"/>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C69E67A-3609-1C44-8AF7-38DE2B1719A3}"/>
              </a:ext>
            </a:extLst>
          </p:cNvPr>
          <p:cNvCxnSpPr>
            <a:cxnSpLocks/>
          </p:cNvCxnSpPr>
          <p:nvPr/>
        </p:nvCxnSpPr>
        <p:spPr>
          <a:xfrm flipH="1" flipV="1">
            <a:off x="18405515" y="3002537"/>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1" name="Rounded Rectangle 76">
            <a:extLst>
              <a:ext uri="{FF2B5EF4-FFF2-40B4-BE49-F238E27FC236}">
                <a16:creationId xmlns:a16="http://schemas.microsoft.com/office/drawing/2014/main" id="{BBAED70A-859F-4349-A6D3-5435B4E6D61E}"/>
              </a:ext>
            </a:extLst>
          </p:cNvPr>
          <p:cNvSpPr/>
          <p:nvPr/>
        </p:nvSpPr>
        <p:spPr>
          <a:xfrm>
            <a:off x="2383343" y="8911651"/>
            <a:ext cx="19291811" cy="2140384"/>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b" anchorCtr="1"/>
          <a:lstStyle/>
          <a:p>
            <a:pPr marL="0" marR="0" lvl="0" indent="0" algn="ctr" defTabSz="1828778"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64FF"/>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64FF"/>
              </a:solidFill>
              <a:effectLst/>
              <a:uLnTx/>
              <a:uFillTx/>
              <a:latin typeface="Arial"/>
              <a:ea typeface="+mn-ea"/>
              <a:cs typeface="+mn-cs"/>
              <a:sym typeface="Helvetica Neue"/>
            </a:endParaRPr>
          </a:p>
        </p:txBody>
      </p:sp>
      <p:cxnSp>
        <p:nvCxnSpPr>
          <p:cNvPr id="59" name="Straight Arrow Connector 58">
            <a:extLst>
              <a:ext uri="{FF2B5EF4-FFF2-40B4-BE49-F238E27FC236}">
                <a16:creationId xmlns:a16="http://schemas.microsoft.com/office/drawing/2014/main" id="{392DAA47-57CD-994B-8CED-3922A797CD4F}"/>
              </a:ext>
            </a:extLst>
          </p:cNvPr>
          <p:cNvCxnSpPr>
            <a:cxnSpLocks/>
          </p:cNvCxnSpPr>
          <p:nvPr/>
        </p:nvCxnSpPr>
        <p:spPr>
          <a:xfrm flipH="1" flipV="1">
            <a:off x="5978491" y="3069716"/>
            <a:ext cx="14869" cy="993176"/>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9" name="Rounded Rectangle 76">
            <a:extLst>
              <a:ext uri="{FF2B5EF4-FFF2-40B4-BE49-F238E27FC236}">
                <a16:creationId xmlns:a16="http://schemas.microsoft.com/office/drawing/2014/main" id="{DCC970FA-E32F-E043-969F-E5835F4E7C58}"/>
              </a:ext>
            </a:extLst>
          </p:cNvPr>
          <p:cNvSpPr/>
          <p:nvPr/>
        </p:nvSpPr>
        <p:spPr>
          <a:xfrm>
            <a:off x="13098659" y="4780633"/>
            <a:ext cx="4931797" cy="2455460"/>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Deployment &amp; Scoring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76" name="Rounded Rectangle 76">
            <a:extLst>
              <a:ext uri="{FF2B5EF4-FFF2-40B4-BE49-F238E27FC236}">
                <a16:creationId xmlns:a16="http://schemas.microsoft.com/office/drawing/2014/main" id="{392AC175-B8FD-1742-9A4F-30E406D2D917}"/>
              </a:ext>
            </a:extLst>
          </p:cNvPr>
          <p:cNvSpPr/>
          <p:nvPr/>
        </p:nvSpPr>
        <p:spPr>
          <a:xfrm>
            <a:off x="18547036" y="4776512"/>
            <a:ext cx="5383475" cy="2436360"/>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rPr>
              <a:t>Model Monitoring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Helvetica Neue"/>
            </a:endParaRPr>
          </a:p>
        </p:txBody>
      </p:sp>
      <p:cxnSp>
        <p:nvCxnSpPr>
          <p:cNvPr id="66" name="Straight Arrow Connector 65">
            <a:extLst>
              <a:ext uri="{FF2B5EF4-FFF2-40B4-BE49-F238E27FC236}">
                <a16:creationId xmlns:a16="http://schemas.microsoft.com/office/drawing/2014/main" id="{9CD40272-B433-C142-AE50-D63D99EC19C8}"/>
              </a:ext>
            </a:extLst>
          </p:cNvPr>
          <p:cNvCxnSpPr>
            <a:cxnSpLocks/>
          </p:cNvCxnSpPr>
          <p:nvPr/>
        </p:nvCxnSpPr>
        <p:spPr>
          <a:xfrm flipV="1">
            <a:off x="2768925"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64FBE8B7-D8ED-B145-B05C-6B1BD63A7CDC}"/>
              </a:ext>
            </a:extLst>
          </p:cNvPr>
          <p:cNvSpPr/>
          <p:nvPr/>
        </p:nvSpPr>
        <p:spPr>
          <a:xfrm>
            <a:off x="2664728" y="7803769"/>
            <a:ext cx="1965211" cy="627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Training Data</a:t>
            </a:r>
          </a:p>
        </p:txBody>
      </p:sp>
      <p:cxnSp>
        <p:nvCxnSpPr>
          <p:cNvPr id="94" name="Straight Arrow Connector 93">
            <a:extLst>
              <a:ext uri="{FF2B5EF4-FFF2-40B4-BE49-F238E27FC236}">
                <a16:creationId xmlns:a16="http://schemas.microsoft.com/office/drawing/2014/main" id="{4A3135E7-00A0-D04F-9122-46DBCEC28892}"/>
              </a:ext>
            </a:extLst>
          </p:cNvPr>
          <p:cNvCxnSpPr>
            <a:cxnSpLocks/>
          </p:cNvCxnSpPr>
          <p:nvPr/>
        </p:nvCxnSpPr>
        <p:spPr>
          <a:xfrm flipV="1">
            <a:off x="13967629" y="7148171"/>
            <a:ext cx="0" cy="179410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4C62C696-B918-F443-957D-1A0B8510DEB8}"/>
              </a:ext>
            </a:extLst>
          </p:cNvPr>
          <p:cNvSpPr/>
          <p:nvPr/>
        </p:nvSpPr>
        <p:spPr>
          <a:xfrm>
            <a:off x="13929564" y="7681691"/>
            <a:ext cx="169702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Scoring Input</a:t>
            </a:r>
          </a:p>
        </p:txBody>
      </p:sp>
      <p:cxnSp>
        <p:nvCxnSpPr>
          <p:cNvPr id="98" name="Straight Arrow Connector 97">
            <a:extLst>
              <a:ext uri="{FF2B5EF4-FFF2-40B4-BE49-F238E27FC236}">
                <a16:creationId xmlns:a16="http://schemas.microsoft.com/office/drawing/2014/main" id="{13712861-3510-5946-8924-3DD8F45FB4F6}"/>
              </a:ext>
            </a:extLst>
          </p:cNvPr>
          <p:cNvCxnSpPr>
            <a:cxnSpLocks/>
          </p:cNvCxnSpPr>
          <p:nvPr/>
        </p:nvCxnSpPr>
        <p:spPr>
          <a:xfrm flipV="1">
            <a:off x="19883725" y="7127152"/>
            <a:ext cx="0" cy="1717237"/>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9" name="Rectangle 98">
            <a:extLst>
              <a:ext uri="{FF2B5EF4-FFF2-40B4-BE49-F238E27FC236}">
                <a16:creationId xmlns:a16="http://schemas.microsoft.com/office/drawing/2014/main" id="{29E99DEE-74AF-CD48-90E8-9B1FEBCB3EA4}"/>
              </a:ext>
            </a:extLst>
          </p:cNvPr>
          <p:cNvSpPr/>
          <p:nvPr/>
        </p:nvSpPr>
        <p:spPr>
          <a:xfrm>
            <a:off x="17042525" y="7774084"/>
            <a:ext cx="2841200"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Training Data Statistics,</a:t>
            </a:r>
          </a:p>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Ground Truth, </a:t>
            </a:r>
            <a:r>
              <a:rPr lang="en-US" sz="2400" kern="1200" dirty="0">
                <a:solidFill>
                  <a:schemeClr val="tx1"/>
                </a:solidFill>
                <a:latin typeface="Calibri" panose="020F0502020204030204"/>
              </a:rPr>
              <a:t>Scoring </a:t>
            </a: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Payload</a:t>
            </a:r>
          </a:p>
        </p:txBody>
      </p:sp>
      <p:cxnSp>
        <p:nvCxnSpPr>
          <p:cNvPr id="104" name="Straight Arrow Connector 103">
            <a:extLst>
              <a:ext uri="{FF2B5EF4-FFF2-40B4-BE49-F238E27FC236}">
                <a16:creationId xmlns:a16="http://schemas.microsoft.com/office/drawing/2014/main" id="{5662D533-2CC3-A84E-B39F-D00145E02EA0}"/>
              </a:ext>
            </a:extLst>
          </p:cNvPr>
          <p:cNvCxnSpPr>
            <a:cxnSpLocks/>
          </p:cNvCxnSpPr>
          <p:nvPr/>
        </p:nvCxnSpPr>
        <p:spPr>
          <a:xfrm flipV="1">
            <a:off x="8267077"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5" name="Rectangle 104">
            <a:extLst>
              <a:ext uri="{FF2B5EF4-FFF2-40B4-BE49-F238E27FC236}">
                <a16:creationId xmlns:a16="http://schemas.microsoft.com/office/drawing/2014/main" id="{B7B2AE22-1D51-084E-B087-FEA8B4EEEB41}"/>
              </a:ext>
            </a:extLst>
          </p:cNvPr>
          <p:cNvSpPr/>
          <p:nvPr/>
        </p:nvSpPr>
        <p:spPr>
          <a:xfrm>
            <a:off x="8273221" y="7684053"/>
            <a:ext cx="2010400"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Validation Dataset</a:t>
            </a:r>
          </a:p>
        </p:txBody>
      </p:sp>
      <p:sp>
        <p:nvSpPr>
          <p:cNvPr id="109" name="Rectangle 108">
            <a:extLst>
              <a:ext uri="{FF2B5EF4-FFF2-40B4-BE49-F238E27FC236}">
                <a16:creationId xmlns:a16="http://schemas.microsoft.com/office/drawing/2014/main" id="{87C4FB0C-EC26-9B46-AF72-2B73463D5FF9}"/>
              </a:ext>
            </a:extLst>
          </p:cNvPr>
          <p:cNvSpPr/>
          <p:nvPr/>
        </p:nvSpPr>
        <p:spPr>
          <a:xfrm>
            <a:off x="8131196" y="10245792"/>
            <a:ext cx="7508125"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Neue"/>
              </a:rPr>
              <a:t>Data Fabric</a:t>
            </a:r>
          </a:p>
        </p:txBody>
      </p:sp>
      <p:cxnSp>
        <p:nvCxnSpPr>
          <p:cNvPr id="61" name="Straight Arrow Connector 60">
            <a:extLst>
              <a:ext uri="{FF2B5EF4-FFF2-40B4-BE49-F238E27FC236}">
                <a16:creationId xmlns:a16="http://schemas.microsoft.com/office/drawing/2014/main" id="{1DC7D85E-AA68-AC4D-9251-914EBC2D1240}"/>
              </a:ext>
            </a:extLst>
          </p:cNvPr>
          <p:cNvCxnSpPr>
            <a:cxnSpLocks/>
          </p:cNvCxnSpPr>
          <p:nvPr/>
        </p:nvCxnSpPr>
        <p:spPr>
          <a:xfrm flipV="1">
            <a:off x="3639464" y="11002505"/>
            <a:ext cx="0" cy="1552008"/>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5965731-EB7C-3745-BFEC-68B7819491AF}"/>
              </a:ext>
            </a:extLst>
          </p:cNvPr>
          <p:cNvCxnSpPr>
            <a:cxnSpLocks/>
          </p:cNvCxnSpPr>
          <p:nvPr/>
        </p:nvCxnSpPr>
        <p:spPr>
          <a:xfrm flipV="1">
            <a:off x="20652877" y="10972787"/>
            <a:ext cx="0" cy="1654949"/>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E74CB00-0C10-0E4D-9933-8B9A0A65F6F6}"/>
              </a:ext>
            </a:extLst>
          </p:cNvPr>
          <p:cNvSpPr/>
          <p:nvPr/>
        </p:nvSpPr>
        <p:spPr>
          <a:xfrm>
            <a:off x="475944" y="8297942"/>
            <a:ext cx="1338379" cy="72183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Feature Store</a:t>
            </a:r>
          </a:p>
        </p:txBody>
      </p:sp>
      <p:sp>
        <p:nvSpPr>
          <p:cNvPr id="82" name="Rectangle 81">
            <a:extLst>
              <a:ext uri="{FF2B5EF4-FFF2-40B4-BE49-F238E27FC236}">
                <a16:creationId xmlns:a16="http://schemas.microsoft.com/office/drawing/2014/main" id="{199A6DEE-BFFE-F64D-9511-4CDF99F60D0C}"/>
              </a:ext>
            </a:extLst>
          </p:cNvPr>
          <p:cNvSpPr/>
          <p:nvPr/>
        </p:nvSpPr>
        <p:spPr>
          <a:xfrm>
            <a:off x="450475" y="9147775"/>
            <a:ext cx="1338379" cy="89746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a:t>
            </a:r>
          </a:p>
        </p:txBody>
      </p:sp>
      <p:sp>
        <p:nvSpPr>
          <p:cNvPr id="83" name="Rectangle 82">
            <a:extLst>
              <a:ext uri="{FF2B5EF4-FFF2-40B4-BE49-F238E27FC236}">
                <a16:creationId xmlns:a16="http://schemas.microsoft.com/office/drawing/2014/main" id="{DA453FA8-8091-B54C-90CC-ACC7220CE4B6}"/>
              </a:ext>
            </a:extLst>
          </p:cNvPr>
          <p:cNvSpPr/>
          <p:nvPr/>
        </p:nvSpPr>
        <p:spPr>
          <a:xfrm>
            <a:off x="422904" y="10191668"/>
            <a:ext cx="1338379" cy="654629"/>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Validation Data</a:t>
            </a:r>
          </a:p>
        </p:txBody>
      </p:sp>
      <p:sp>
        <p:nvSpPr>
          <p:cNvPr id="84" name="Rectangle 83">
            <a:extLst>
              <a:ext uri="{FF2B5EF4-FFF2-40B4-BE49-F238E27FC236}">
                <a16:creationId xmlns:a16="http://schemas.microsoft.com/office/drawing/2014/main" id="{916783BC-48DF-DB4B-A96B-22B27C905F41}"/>
              </a:ext>
            </a:extLst>
          </p:cNvPr>
          <p:cNvSpPr/>
          <p:nvPr/>
        </p:nvSpPr>
        <p:spPr>
          <a:xfrm>
            <a:off x="22322684" y="8493613"/>
            <a:ext cx="1719896"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Scoring Data</a:t>
            </a:r>
          </a:p>
        </p:txBody>
      </p:sp>
      <p:sp>
        <p:nvSpPr>
          <p:cNvPr id="85" name="Rectangle 84">
            <a:extLst>
              <a:ext uri="{FF2B5EF4-FFF2-40B4-BE49-F238E27FC236}">
                <a16:creationId xmlns:a16="http://schemas.microsoft.com/office/drawing/2014/main" id="{2D39819E-9860-BC4D-9F66-B5A8789CDCD6}"/>
              </a:ext>
            </a:extLst>
          </p:cNvPr>
          <p:cNvSpPr/>
          <p:nvPr/>
        </p:nvSpPr>
        <p:spPr>
          <a:xfrm>
            <a:off x="22320839" y="9401144"/>
            <a:ext cx="1744813"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Ground Truth Data</a:t>
            </a:r>
          </a:p>
        </p:txBody>
      </p:sp>
      <p:sp>
        <p:nvSpPr>
          <p:cNvPr id="86" name="Rectangle 85">
            <a:extLst>
              <a:ext uri="{FF2B5EF4-FFF2-40B4-BE49-F238E27FC236}">
                <a16:creationId xmlns:a16="http://schemas.microsoft.com/office/drawing/2014/main" id="{E4F13172-6E63-994C-B4E9-8FDE44470C10}"/>
              </a:ext>
            </a:extLst>
          </p:cNvPr>
          <p:cNvSpPr/>
          <p:nvPr/>
        </p:nvSpPr>
        <p:spPr>
          <a:xfrm>
            <a:off x="22282149" y="10328219"/>
            <a:ext cx="1789968"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Explanation Data</a:t>
            </a:r>
          </a:p>
        </p:txBody>
      </p:sp>
      <p:cxnSp>
        <p:nvCxnSpPr>
          <p:cNvPr id="9" name="Straight Arrow Connector 8">
            <a:extLst>
              <a:ext uri="{FF2B5EF4-FFF2-40B4-BE49-F238E27FC236}">
                <a16:creationId xmlns:a16="http://schemas.microsoft.com/office/drawing/2014/main" id="{E4AD5FB8-79DF-364B-A717-52EA15E1CF3C}"/>
              </a:ext>
            </a:extLst>
          </p:cNvPr>
          <p:cNvCxnSpPr>
            <a:cxnSpLocks/>
            <a:stCxn id="7" idx="3"/>
          </p:cNvCxnSpPr>
          <p:nvPr/>
        </p:nvCxnSpPr>
        <p:spPr>
          <a:xfrm>
            <a:off x="1814323" y="8658857"/>
            <a:ext cx="591781" cy="109512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31E4BD0-5C51-C84F-BA79-20C86CA581EF}"/>
              </a:ext>
            </a:extLst>
          </p:cNvPr>
          <p:cNvCxnSpPr>
            <a:cxnSpLocks/>
            <a:stCxn id="83" idx="3"/>
            <a:endCxn id="81" idx="1"/>
          </p:cNvCxnSpPr>
          <p:nvPr/>
        </p:nvCxnSpPr>
        <p:spPr>
          <a:xfrm flipV="1">
            <a:off x="1761283" y="9981843"/>
            <a:ext cx="622060" cy="53714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2F2DE9A-DE63-A540-9854-8B6C82A67F0B}"/>
              </a:ext>
            </a:extLst>
          </p:cNvPr>
          <p:cNvCxnSpPr>
            <a:cxnSpLocks/>
            <a:stCxn id="82" idx="3"/>
          </p:cNvCxnSpPr>
          <p:nvPr/>
        </p:nvCxnSpPr>
        <p:spPr>
          <a:xfrm>
            <a:off x="1788855" y="9596508"/>
            <a:ext cx="616696" cy="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7EC599C-A086-9A4D-9A2F-01D652D42B03}"/>
              </a:ext>
            </a:extLst>
          </p:cNvPr>
          <p:cNvCxnSpPr>
            <a:cxnSpLocks/>
            <a:stCxn id="84" idx="1"/>
          </p:cNvCxnSpPr>
          <p:nvPr/>
        </p:nvCxnSpPr>
        <p:spPr>
          <a:xfrm flipH="1">
            <a:off x="21713398" y="8844391"/>
            <a:ext cx="609285" cy="76440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B4F455E-6E33-AC45-A19E-3643B7323154}"/>
              </a:ext>
            </a:extLst>
          </p:cNvPr>
          <p:cNvCxnSpPr>
            <a:cxnSpLocks/>
            <a:stCxn id="85" idx="1"/>
            <a:endCxn id="81" idx="3"/>
          </p:cNvCxnSpPr>
          <p:nvPr/>
        </p:nvCxnSpPr>
        <p:spPr>
          <a:xfrm flipH="1">
            <a:off x="21675151" y="9751921"/>
            <a:ext cx="645688" cy="22992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04F00574-0FAD-5747-BBEB-21E3BF41B717}"/>
              </a:ext>
            </a:extLst>
          </p:cNvPr>
          <p:cNvCxnSpPr>
            <a:cxnSpLocks/>
            <a:stCxn id="86" idx="1"/>
          </p:cNvCxnSpPr>
          <p:nvPr/>
        </p:nvCxnSpPr>
        <p:spPr>
          <a:xfrm flipH="1" flipV="1">
            <a:off x="21675152" y="10245790"/>
            <a:ext cx="606997" cy="433205"/>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436B2C11-BA60-8D4E-B24D-14C3A353AEF9}"/>
              </a:ext>
            </a:extLst>
          </p:cNvPr>
          <p:cNvSpPr/>
          <p:nvPr/>
        </p:nvSpPr>
        <p:spPr>
          <a:xfrm>
            <a:off x="22252611" y="11168068"/>
            <a:ext cx="1789968" cy="528376"/>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Metrics</a:t>
            </a:r>
          </a:p>
        </p:txBody>
      </p:sp>
      <p:cxnSp>
        <p:nvCxnSpPr>
          <p:cNvPr id="113" name="Straight Arrow Connector 112">
            <a:extLst>
              <a:ext uri="{FF2B5EF4-FFF2-40B4-BE49-F238E27FC236}">
                <a16:creationId xmlns:a16="http://schemas.microsoft.com/office/drawing/2014/main" id="{CE4AECA3-A517-844D-8E9B-856070017FC5}"/>
              </a:ext>
            </a:extLst>
          </p:cNvPr>
          <p:cNvCxnSpPr>
            <a:cxnSpLocks/>
            <a:stCxn id="112" idx="1"/>
          </p:cNvCxnSpPr>
          <p:nvPr/>
        </p:nvCxnSpPr>
        <p:spPr>
          <a:xfrm flipH="1" flipV="1">
            <a:off x="21653975" y="10624148"/>
            <a:ext cx="598637" cy="808109"/>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9B21D779-5863-364F-ADFC-D51B2346011A}"/>
              </a:ext>
            </a:extLst>
          </p:cNvPr>
          <p:cNvSpPr/>
          <p:nvPr/>
        </p:nvSpPr>
        <p:spPr>
          <a:xfrm>
            <a:off x="7954864" y="6128832"/>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Bias, Drift, Interpretability, Quality, Custom Metrics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19" name="Rectangle 118">
            <a:extLst>
              <a:ext uri="{FF2B5EF4-FFF2-40B4-BE49-F238E27FC236}">
                <a16:creationId xmlns:a16="http://schemas.microsoft.com/office/drawing/2014/main" id="{A9A97364-939A-7245-B5F2-097D3253E41E}"/>
              </a:ext>
            </a:extLst>
          </p:cNvPr>
          <p:cNvSpPr/>
          <p:nvPr/>
        </p:nvSpPr>
        <p:spPr>
          <a:xfrm>
            <a:off x="13647109" y="6210493"/>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Online, Batch</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20" name="Rectangle 119">
            <a:extLst>
              <a:ext uri="{FF2B5EF4-FFF2-40B4-BE49-F238E27FC236}">
                <a16:creationId xmlns:a16="http://schemas.microsoft.com/office/drawing/2014/main" id="{C11D9BC1-1754-CB42-B572-2D3D2BA56784}"/>
              </a:ext>
            </a:extLst>
          </p:cNvPr>
          <p:cNvSpPr/>
          <p:nvPr/>
        </p:nvSpPr>
        <p:spPr>
          <a:xfrm>
            <a:off x="18763974" y="5847578"/>
            <a:ext cx="529617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Bias, </a:t>
            </a:r>
            <a:r>
              <a:rPr kumimoji="0" lang="en-US" sz="2400" b="1" i="1" u="none" strike="noStrike" kern="0" cap="none" spc="0" normalizeH="0" baseline="0" noProof="0" dirty="0">
                <a:ln>
                  <a:noFill/>
                </a:ln>
                <a:solidFill>
                  <a:srgbClr val="C00000"/>
                </a:solidFill>
                <a:effectLst/>
                <a:uLnTx/>
                <a:uFillTx/>
                <a:latin typeface="Arial"/>
                <a:ea typeface="+mn-ea"/>
                <a:cs typeface="+mn-cs"/>
                <a:sym typeface="Helvetica Neue"/>
              </a:rPr>
              <a:t>Drift Computation</a:t>
            </a:r>
            <a:r>
              <a:rPr kumimoji="0" lang="en-US" sz="3200" i="1" u="none" strike="noStrike" kern="0" cap="none" spc="0" normalizeH="0" baseline="0" noProof="0" dirty="0">
                <a:ln>
                  <a:noFill/>
                </a:ln>
                <a:solidFill>
                  <a:srgbClr val="C00000"/>
                </a:solidFill>
                <a:effectLst/>
                <a:uLnTx/>
                <a:uFillTx/>
                <a:latin typeface="Arial"/>
                <a:ea typeface="+mn-ea"/>
                <a:cs typeface="+mn-cs"/>
                <a:sym typeface="Helvetica Neue"/>
              </a:rPr>
              <a:t>,</a:t>
            </a: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 Interpretability, Quality, Custom Metrics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23" name="Rectangle 122">
            <a:extLst>
              <a:ext uri="{FF2B5EF4-FFF2-40B4-BE49-F238E27FC236}">
                <a16:creationId xmlns:a16="http://schemas.microsoft.com/office/drawing/2014/main" id="{13A872CF-7FBB-E644-BAF4-BBA29EE31CA5}"/>
              </a:ext>
            </a:extLst>
          </p:cNvPr>
          <p:cNvSpPr/>
          <p:nvPr/>
        </p:nvSpPr>
        <p:spPr>
          <a:xfrm>
            <a:off x="470173" y="3546667"/>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CI/CD</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30" name="Rounded Rectangle 76">
            <a:extLst>
              <a:ext uri="{FF2B5EF4-FFF2-40B4-BE49-F238E27FC236}">
                <a16:creationId xmlns:a16="http://schemas.microsoft.com/office/drawing/2014/main" id="{06A1F198-1FE3-3B40-975D-74803F259A2D}"/>
              </a:ext>
            </a:extLst>
          </p:cNvPr>
          <p:cNvSpPr/>
          <p:nvPr/>
        </p:nvSpPr>
        <p:spPr>
          <a:xfrm>
            <a:off x="19656526" y="1528864"/>
            <a:ext cx="4409125" cy="1941787"/>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rPr>
              <a:t>Model Facts Management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endParaRPr>
          </a:p>
        </p:txBody>
      </p:sp>
      <p:sp>
        <p:nvSpPr>
          <p:cNvPr id="132" name="Rectangle 131">
            <a:extLst>
              <a:ext uri="{FF2B5EF4-FFF2-40B4-BE49-F238E27FC236}">
                <a16:creationId xmlns:a16="http://schemas.microsoft.com/office/drawing/2014/main" id="{9796BB10-AF74-6146-9B2B-BD41E629B36B}"/>
              </a:ext>
            </a:extLst>
          </p:cNvPr>
          <p:cNvSpPr/>
          <p:nvPr/>
        </p:nvSpPr>
        <p:spPr>
          <a:xfrm>
            <a:off x="20115997" y="2522099"/>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All Details about a Model across its lifecycle phases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91" name="Rectangle 90">
            <a:extLst>
              <a:ext uri="{FF2B5EF4-FFF2-40B4-BE49-F238E27FC236}">
                <a16:creationId xmlns:a16="http://schemas.microsoft.com/office/drawing/2014/main" id="{9184014F-4845-FF40-96F3-DADAE3A1107D}"/>
              </a:ext>
            </a:extLst>
          </p:cNvPr>
          <p:cNvSpPr/>
          <p:nvPr/>
        </p:nvSpPr>
        <p:spPr>
          <a:xfrm>
            <a:off x="2979285" y="10064378"/>
            <a:ext cx="217009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Business Term Association</a:t>
            </a:r>
          </a:p>
        </p:txBody>
      </p:sp>
      <p:sp>
        <p:nvSpPr>
          <p:cNvPr id="111" name="Rectangle 110">
            <a:extLst>
              <a:ext uri="{FF2B5EF4-FFF2-40B4-BE49-F238E27FC236}">
                <a16:creationId xmlns:a16="http://schemas.microsoft.com/office/drawing/2014/main" id="{6B1D3592-70FB-F045-AC45-372AB814042E}"/>
              </a:ext>
            </a:extLst>
          </p:cNvPr>
          <p:cNvSpPr/>
          <p:nvPr/>
        </p:nvSpPr>
        <p:spPr>
          <a:xfrm>
            <a:off x="13169809" y="9195474"/>
            <a:ext cx="348885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Protection</a:t>
            </a:r>
          </a:p>
        </p:txBody>
      </p:sp>
      <p:sp>
        <p:nvSpPr>
          <p:cNvPr id="118" name="Rectangle 117">
            <a:extLst>
              <a:ext uri="{FF2B5EF4-FFF2-40B4-BE49-F238E27FC236}">
                <a16:creationId xmlns:a16="http://schemas.microsoft.com/office/drawing/2014/main" id="{50431E73-FF9D-9D44-B491-BC11644D3A26}"/>
              </a:ext>
            </a:extLst>
          </p:cNvPr>
          <p:cNvSpPr/>
          <p:nvPr/>
        </p:nvSpPr>
        <p:spPr>
          <a:xfrm>
            <a:off x="3685469" y="9173207"/>
            <a:ext cx="317596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Search for </a:t>
            </a:r>
          </a:p>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Features, Models</a:t>
            </a:r>
          </a:p>
        </p:txBody>
      </p:sp>
      <p:sp>
        <p:nvSpPr>
          <p:cNvPr id="121" name="Rectangle 120">
            <a:extLst>
              <a:ext uri="{FF2B5EF4-FFF2-40B4-BE49-F238E27FC236}">
                <a16:creationId xmlns:a16="http://schemas.microsoft.com/office/drawing/2014/main" id="{9EEBD103-1FE6-0947-9089-542BD9C29293}"/>
              </a:ext>
            </a:extLst>
          </p:cNvPr>
          <p:cNvSpPr/>
          <p:nvPr/>
        </p:nvSpPr>
        <p:spPr>
          <a:xfrm>
            <a:off x="14697304" y="10115324"/>
            <a:ext cx="317445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Lineage</a:t>
            </a:r>
          </a:p>
        </p:txBody>
      </p:sp>
      <p:sp>
        <p:nvSpPr>
          <p:cNvPr id="122" name="Rectangle 121">
            <a:extLst>
              <a:ext uri="{FF2B5EF4-FFF2-40B4-BE49-F238E27FC236}">
                <a16:creationId xmlns:a16="http://schemas.microsoft.com/office/drawing/2014/main" id="{93E1E393-52D1-EA4F-BF80-38DFD9C232AF}"/>
              </a:ext>
            </a:extLst>
          </p:cNvPr>
          <p:cNvSpPr/>
          <p:nvPr/>
        </p:nvSpPr>
        <p:spPr>
          <a:xfrm>
            <a:off x="17304347" y="9181084"/>
            <a:ext cx="2891925"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Version Management</a:t>
            </a:r>
          </a:p>
        </p:txBody>
      </p:sp>
      <p:sp>
        <p:nvSpPr>
          <p:cNvPr id="144" name="Rectangle 143">
            <a:extLst>
              <a:ext uri="{FF2B5EF4-FFF2-40B4-BE49-F238E27FC236}">
                <a16:creationId xmlns:a16="http://schemas.microsoft.com/office/drawing/2014/main" id="{B6F9B036-5997-774C-86A7-D086D8A1E126}"/>
              </a:ext>
            </a:extLst>
          </p:cNvPr>
          <p:cNvSpPr/>
          <p:nvPr/>
        </p:nvSpPr>
        <p:spPr>
          <a:xfrm>
            <a:off x="6105653" y="10087532"/>
            <a:ext cx="2347584"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Quality</a:t>
            </a:r>
          </a:p>
        </p:txBody>
      </p:sp>
      <p:sp>
        <p:nvSpPr>
          <p:cNvPr id="145" name="Rectangle 144">
            <a:extLst>
              <a:ext uri="{FF2B5EF4-FFF2-40B4-BE49-F238E27FC236}">
                <a16:creationId xmlns:a16="http://schemas.microsoft.com/office/drawing/2014/main" id="{E6D07367-6C65-D741-8108-10D03C81BAB0}"/>
              </a:ext>
            </a:extLst>
          </p:cNvPr>
          <p:cNvSpPr/>
          <p:nvPr/>
        </p:nvSpPr>
        <p:spPr>
          <a:xfrm>
            <a:off x="7855511" y="9200122"/>
            <a:ext cx="348886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Access Control</a:t>
            </a:r>
          </a:p>
        </p:txBody>
      </p:sp>
      <p:sp>
        <p:nvSpPr>
          <p:cNvPr id="146" name="Rectangle 145">
            <a:extLst>
              <a:ext uri="{FF2B5EF4-FFF2-40B4-BE49-F238E27FC236}">
                <a16:creationId xmlns:a16="http://schemas.microsoft.com/office/drawing/2014/main" id="{70CC1854-55A4-8642-AFD6-C059A0C87857}"/>
              </a:ext>
            </a:extLst>
          </p:cNvPr>
          <p:cNvSpPr/>
          <p:nvPr/>
        </p:nvSpPr>
        <p:spPr>
          <a:xfrm>
            <a:off x="18320384" y="10115324"/>
            <a:ext cx="289211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Catalogs</a:t>
            </a:r>
          </a:p>
        </p:txBody>
      </p:sp>
      <p:sp>
        <p:nvSpPr>
          <p:cNvPr id="4" name="Rectangle 3">
            <a:extLst>
              <a:ext uri="{FF2B5EF4-FFF2-40B4-BE49-F238E27FC236}">
                <a16:creationId xmlns:a16="http://schemas.microsoft.com/office/drawing/2014/main" id="{97C5DD5D-EEFC-3407-0985-A364E833CCBC}"/>
              </a:ext>
            </a:extLst>
          </p:cNvPr>
          <p:cNvSpPr/>
          <p:nvPr/>
        </p:nvSpPr>
        <p:spPr>
          <a:xfrm>
            <a:off x="394579" y="11019185"/>
            <a:ext cx="1366704" cy="763298"/>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 Statistics</a:t>
            </a:r>
          </a:p>
        </p:txBody>
      </p:sp>
      <p:cxnSp>
        <p:nvCxnSpPr>
          <p:cNvPr id="5" name="Straight Arrow Connector 4">
            <a:extLst>
              <a:ext uri="{FF2B5EF4-FFF2-40B4-BE49-F238E27FC236}">
                <a16:creationId xmlns:a16="http://schemas.microsoft.com/office/drawing/2014/main" id="{1E188A0E-E3D8-BF6C-6969-1A3D2D11E8DF}"/>
              </a:ext>
            </a:extLst>
          </p:cNvPr>
          <p:cNvCxnSpPr>
            <a:cxnSpLocks/>
            <a:stCxn id="4" idx="3"/>
            <a:endCxn id="81" idx="1"/>
          </p:cNvCxnSpPr>
          <p:nvPr/>
        </p:nvCxnSpPr>
        <p:spPr>
          <a:xfrm flipV="1">
            <a:off x="1761283" y="9981843"/>
            <a:ext cx="622060" cy="1418991"/>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E547FB96-0F2D-B0C3-8B9F-178D1313D33B}"/>
              </a:ext>
            </a:extLst>
          </p:cNvPr>
          <p:cNvCxnSpPr>
            <a:cxnSpLocks/>
          </p:cNvCxnSpPr>
          <p:nvPr/>
        </p:nvCxnSpPr>
        <p:spPr>
          <a:xfrm flipV="1">
            <a:off x="21639104" y="3442036"/>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8855538-2A75-D80E-B54F-FEDEC4F85E47}"/>
              </a:ext>
            </a:extLst>
          </p:cNvPr>
          <p:cNvCxnSpPr>
            <a:cxnSpLocks/>
          </p:cNvCxnSpPr>
          <p:nvPr/>
        </p:nvCxnSpPr>
        <p:spPr>
          <a:xfrm flipV="1">
            <a:off x="22018037"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5CD625C-AFDF-F8B6-0C6B-1810BA085E3A}"/>
              </a:ext>
            </a:extLst>
          </p:cNvPr>
          <p:cNvCxnSpPr>
            <a:cxnSpLocks/>
          </p:cNvCxnSpPr>
          <p:nvPr/>
        </p:nvCxnSpPr>
        <p:spPr>
          <a:xfrm flipV="1">
            <a:off x="22341720"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542F16B-6F3A-0BB6-59F6-67EF0865AB2D}"/>
              </a:ext>
            </a:extLst>
          </p:cNvPr>
          <p:cNvSpPr/>
          <p:nvPr/>
        </p:nvSpPr>
        <p:spPr>
          <a:xfrm>
            <a:off x="133831" y="6241676"/>
            <a:ext cx="654392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Feature Engineering, Model Development &amp; </a:t>
            </a:r>
            <a:r>
              <a:rPr kumimoji="0" lang="en-US" sz="2200" b="1" i="1" u="none" strike="noStrike" kern="0" cap="none" spc="0" normalizeH="0" baseline="0" noProof="0" dirty="0">
                <a:ln>
                  <a:noFill/>
                </a:ln>
                <a:solidFill>
                  <a:schemeClr val="accent2"/>
                </a:solidFill>
                <a:effectLst/>
                <a:uLnTx/>
                <a:uFillTx/>
                <a:latin typeface="Arial"/>
                <a:ea typeface="+mn-ea"/>
                <a:cs typeface="+mn-cs"/>
                <a:sym typeface="Helvetica Neue"/>
              </a:rPr>
              <a:t>Training Data Statistics Computation for Drift, </a:t>
            </a:r>
            <a:r>
              <a:rPr kumimoji="0" lang="en-US" sz="2200" b="1" i="1" u="none" strike="noStrike" kern="0" cap="none" spc="0" normalizeH="0" baseline="0" noProof="0" dirty="0">
                <a:ln>
                  <a:noFill/>
                </a:ln>
                <a:solidFill>
                  <a:srgbClr val="7030A0"/>
                </a:solidFill>
                <a:effectLst/>
                <a:uLnTx/>
                <a:uFillTx/>
                <a:latin typeface="Arial"/>
                <a:ea typeface="+mn-ea"/>
                <a:cs typeface="+mn-cs"/>
                <a:sym typeface="Helvetica Neue"/>
              </a:rPr>
              <a:t>Bias, Explanation</a:t>
            </a:r>
          </a:p>
        </p:txBody>
      </p:sp>
      <p:sp>
        <p:nvSpPr>
          <p:cNvPr id="20" name="Rectangle 19">
            <a:extLst>
              <a:ext uri="{FF2B5EF4-FFF2-40B4-BE49-F238E27FC236}">
                <a16:creationId xmlns:a16="http://schemas.microsoft.com/office/drawing/2014/main" id="{76C2FD84-355E-0DE3-CF45-A5B9EDB4AB70}"/>
              </a:ext>
            </a:extLst>
          </p:cNvPr>
          <p:cNvSpPr/>
          <p:nvPr/>
        </p:nvSpPr>
        <p:spPr>
          <a:xfrm>
            <a:off x="17471966" y="-78491"/>
            <a:ext cx="6778203"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82873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solidFill>
                <a:effectLst/>
                <a:uLnTx/>
                <a:uFillTx/>
                <a:latin typeface="Calibri" panose="020F0502020204030204"/>
                <a:ea typeface="+mn-ea"/>
                <a:cs typeface="+mn-cs"/>
                <a:sym typeface="Helvetica Neue"/>
              </a:rPr>
              <a:t>Lab 1 - Training Data Statistics Computation for Drift</a:t>
            </a:r>
          </a:p>
        </p:txBody>
      </p:sp>
      <p:sp>
        <p:nvSpPr>
          <p:cNvPr id="21" name="Rectangle 20">
            <a:extLst>
              <a:ext uri="{FF2B5EF4-FFF2-40B4-BE49-F238E27FC236}">
                <a16:creationId xmlns:a16="http://schemas.microsoft.com/office/drawing/2014/main" id="{08D5A20F-D2AD-88DA-94FA-F4E6A7A4A8FB}"/>
              </a:ext>
            </a:extLst>
          </p:cNvPr>
          <p:cNvSpPr/>
          <p:nvPr/>
        </p:nvSpPr>
        <p:spPr>
          <a:xfrm>
            <a:off x="19200103" y="439335"/>
            <a:ext cx="5050066"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sym typeface="Helvetica Neue"/>
              </a:rPr>
              <a:t>Lab 2 – Drift Computation</a:t>
            </a:r>
          </a:p>
        </p:txBody>
      </p:sp>
      <p:sp>
        <p:nvSpPr>
          <p:cNvPr id="22" name="Rectangle 21">
            <a:extLst>
              <a:ext uri="{FF2B5EF4-FFF2-40B4-BE49-F238E27FC236}">
                <a16:creationId xmlns:a16="http://schemas.microsoft.com/office/drawing/2014/main" id="{F26E5C52-13EA-37CB-4F0E-CBEC28AA185F}"/>
              </a:ext>
            </a:extLst>
          </p:cNvPr>
          <p:cNvSpPr/>
          <p:nvPr/>
        </p:nvSpPr>
        <p:spPr>
          <a:xfrm>
            <a:off x="14550592" y="912489"/>
            <a:ext cx="9854143"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32" hangingPunct="1">
              <a:lnSpc>
                <a:spcPct val="100000"/>
              </a:lnSpc>
              <a:spcBef>
                <a:spcPts val="0"/>
              </a:spcBef>
              <a:defRPr/>
            </a:pPr>
            <a:r>
              <a:rPr kumimoji="0" lang="en-US" sz="2400" b="1" i="0" u="none" strike="noStrike" kern="1200" cap="none" spc="0" normalizeH="0" baseline="0" noProof="0" dirty="0">
                <a:ln>
                  <a:noFill/>
                </a:ln>
                <a:solidFill>
                  <a:srgbClr val="009D9A"/>
                </a:solidFill>
                <a:effectLst/>
                <a:uLnTx/>
                <a:uFillTx/>
                <a:latin typeface="Calibri" panose="020F0502020204030204"/>
                <a:ea typeface="+mn-ea"/>
                <a:cs typeface="+mn-cs"/>
                <a:sym typeface="Helvetica Neue"/>
              </a:rPr>
              <a:t>Lab 3 - Using Drift metric in Monitoring, Governance Workflow &amp; Factsheet</a:t>
            </a:r>
          </a:p>
        </p:txBody>
      </p:sp>
    </p:spTree>
    <p:extLst>
      <p:ext uri="{BB962C8B-B14F-4D97-AF65-F5344CB8AC3E}">
        <p14:creationId xmlns:p14="http://schemas.microsoft.com/office/powerpoint/2010/main" val="337238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F6B1A28-9DCD-E048-BFC0-A393186904B1}"/>
              </a:ext>
            </a:extLst>
          </p:cNvPr>
          <p:cNvSpPr>
            <a:spLocks noGrp="1"/>
          </p:cNvSpPr>
          <p:nvPr>
            <p:ph type="body" sz="quarter" idx="12"/>
          </p:nvPr>
        </p:nvSpPr>
        <p:spPr>
          <a:xfrm>
            <a:off x="253784" y="3316224"/>
            <a:ext cx="6568255" cy="8672576"/>
          </a:xfrm>
        </p:spPr>
        <p:txBody>
          <a:bodyPr/>
          <a:lstStyle/>
          <a:p>
            <a:pPr>
              <a:spcBef>
                <a:spcPts val="0"/>
              </a:spcBef>
            </a:pPr>
            <a:r>
              <a:rPr lang="en-US" sz="4800" b="1" dirty="0"/>
              <a:t>1. Introduction (10 min)</a:t>
            </a:r>
          </a:p>
          <a:p>
            <a:pPr>
              <a:spcBef>
                <a:spcPts val="0"/>
              </a:spcBef>
            </a:pPr>
            <a:endParaRPr lang="en-US" dirty="0"/>
          </a:p>
          <a:p>
            <a:pPr>
              <a:spcBef>
                <a:spcPts val="0"/>
              </a:spcBef>
            </a:pPr>
            <a:endParaRPr lang="en-US" dirty="0"/>
          </a:p>
          <a:p>
            <a:pPr>
              <a:spcBef>
                <a:spcPts val="0"/>
              </a:spcBef>
            </a:pPr>
            <a:r>
              <a:rPr lang="en-US" sz="3600" dirty="0"/>
              <a:t>Instructor Introduction</a:t>
            </a:r>
          </a:p>
          <a:p>
            <a:pPr>
              <a:spcBef>
                <a:spcPts val="0"/>
              </a:spcBef>
            </a:pPr>
            <a:endParaRPr lang="en-US" sz="3600" dirty="0"/>
          </a:p>
          <a:p>
            <a:pPr>
              <a:spcBef>
                <a:spcPts val="0"/>
              </a:spcBef>
            </a:pPr>
            <a:r>
              <a:rPr lang="en-US" sz="3600" dirty="0"/>
              <a:t>Setup</a:t>
            </a:r>
          </a:p>
          <a:p>
            <a:pPr>
              <a:spcBef>
                <a:spcPts val="0"/>
              </a:spcBef>
            </a:pPr>
            <a:endParaRPr lang="en-US" dirty="0"/>
          </a:p>
        </p:txBody>
      </p:sp>
      <p:sp>
        <p:nvSpPr>
          <p:cNvPr id="4" name="Text Placeholder 3">
            <a:extLst>
              <a:ext uri="{FF2B5EF4-FFF2-40B4-BE49-F238E27FC236}">
                <a16:creationId xmlns:a16="http://schemas.microsoft.com/office/drawing/2014/main" id="{3BCDE331-BF78-774E-8AFC-59422313ADAC}"/>
              </a:ext>
            </a:extLst>
          </p:cNvPr>
          <p:cNvSpPr>
            <a:spLocks noGrp="1"/>
          </p:cNvSpPr>
          <p:nvPr>
            <p:ph type="body" sz="quarter" idx="13"/>
          </p:nvPr>
        </p:nvSpPr>
        <p:spPr>
          <a:xfrm>
            <a:off x="7641363" y="3376845"/>
            <a:ext cx="7344132" cy="8672576"/>
          </a:xfrm>
        </p:spPr>
        <p:txBody>
          <a:bodyPr/>
          <a:lstStyle/>
          <a:p>
            <a:r>
              <a:rPr lang="en-US" sz="4800" b="1" dirty="0"/>
              <a:t>2. Concepts (20 min)</a:t>
            </a:r>
            <a:br>
              <a:rPr lang="en-US" dirty="0"/>
            </a:br>
            <a:endParaRPr lang="en-US" dirty="0"/>
          </a:p>
          <a:p>
            <a:r>
              <a:rPr lang="en-US" sz="3600" dirty="0"/>
              <a:t>Introduction to AI governance</a:t>
            </a:r>
          </a:p>
          <a:p>
            <a:r>
              <a:rPr lang="en-US" sz="3600" dirty="0"/>
              <a:t>AI Governance flow &amp; Architecture</a:t>
            </a:r>
          </a:p>
          <a:p>
            <a:r>
              <a:rPr lang="en-US" sz="3600" dirty="0"/>
              <a:t>Introduction to Data Drift for NLP Models</a:t>
            </a:r>
          </a:p>
          <a:p>
            <a:r>
              <a:rPr lang="en-US" sz="3600" dirty="0"/>
              <a:t>Challenges and typical solution approach for Data Drift for NLP Model</a:t>
            </a:r>
          </a:p>
        </p:txBody>
      </p:sp>
      <p:sp>
        <p:nvSpPr>
          <p:cNvPr id="5" name="Text Placeholder 4">
            <a:extLst>
              <a:ext uri="{FF2B5EF4-FFF2-40B4-BE49-F238E27FC236}">
                <a16:creationId xmlns:a16="http://schemas.microsoft.com/office/drawing/2014/main" id="{B7472B7E-75C1-F64E-B22C-2EE62F7D4881}"/>
              </a:ext>
            </a:extLst>
          </p:cNvPr>
          <p:cNvSpPr>
            <a:spLocks noGrp="1"/>
          </p:cNvSpPr>
          <p:nvPr>
            <p:ph type="body" sz="quarter" idx="14"/>
          </p:nvPr>
        </p:nvSpPr>
        <p:spPr>
          <a:xfrm>
            <a:off x="15195049" y="3316224"/>
            <a:ext cx="8935167" cy="9485377"/>
          </a:xfrm>
        </p:spPr>
        <p:txBody>
          <a:bodyPr/>
          <a:lstStyle/>
          <a:p>
            <a:r>
              <a:rPr lang="en-US" sz="4800" b="1" dirty="0"/>
              <a:t>3. Hands On work (60 min)</a:t>
            </a:r>
            <a:br>
              <a:rPr lang="en-US" dirty="0"/>
            </a:br>
            <a:endParaRPr lang="en-US" dirty="0"/>
          </a:p>
          <a:p>
            <a:r>
              <a:rPr lang="en-US" sz="3600" dirty="0"/>
              <a:t>Use Case Introduction</a:t>
            </a:r>
          </a:p>
          <a:p>
            <a:r>
              <a:rPr lang="en-US" sz="3600" dirty="0"/>
              <a:t>Mapping Hands on Work to AI Governance flow for Data Drift monitoring</a:t>
            </a:r>
          </a:p>
          <a:p>
            <a:r>
              <a:rPr lang="en-US" sz="3600" dirty="0"/>
              <a:t>Lab 1 – Training Data Statistics Generation for Data Drift</a:t>
            </a:r>
          </a:p>
          <a:p>
            <a:r>
              <a:rPr lang="en-US" sz="3600" dirty="0"/>
              <a:t>Lab 2 – Drift Computation using Scoring Data</a:t>
            </a:r>
          </a:p>
          <a:p>
            <a:r>
              <a:rPr lang="en-US" sz="3600" dirty="0"/>
              <a:t>Lab 3* – Using Drift Computation in AI Governance Flow</a:t>
            </a:r>
          </a:p>
          <a:p>
            <a:r>
              <a:rPr lang="en-US" sz="3600" dirty="0"/>
              <a:t>Q and A</a:t>
            </a:r>
          </a:p>
          <a:p>
            <a:endParaRPr lang="en-US" sz="3600" dirty="0"/>
          </a:p>
        </p:txBody>
      </p:sp>
      <p:sp>
        <p:nvSpPr>
          <p:cNvPr id="7" name="Footer Placeholder 6">
            <a:extLst>
              <a:ext uri="{FF2B5EF4-FFF2-40B4-BE49-F238E27FC236}">
                <a16:creationId xmlns:a16="http://schemas.microsoft.com/office/drawing/2014/main" id="{FBC2E377-6CA1-8B44-8B63-08035C03B1F7}"/>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cxnSp>
        <p:nvCxnSpPr>
          <p:cNvPr id="12" name="Straight Connector 11">
            <a:extLst>
              <a:ext uri="{FF2B5EF4-FFF2-40B4-BE49-F238E27FC236}">
                <a16:creationId xmlns:a16="http://schemas.microsoft.com/office/drawing/2014/main" id="{5EE47081-08F3-D045-ACC9-603D6E1C2396}"/>
              </a:ext>
            </a:extLst>
          </p:cNvPr>
          <p:cNvCxnSpPr/>
          <p:nvPr/>
        </p:nvCxnSpPr>
        <p:spPr bwMode="auto">
          <a:xfrm>
            <a:off x="7203199" y="3437466"/>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A2B95-25CF-544A-8F7E-0D033A97D8F5}"/>
              </a:ext>
            </a:extLst>
          </p:cNvPr>
          <p:cNvCxnSpPr/>
          <p:nvPr/>
        </p:nvCxnSpPr>
        <p:spPr bwMode="auto">
          <a:xfrm>
            <a:off x="14817923"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3208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Lab 1 - Training Data Statistics Computation for Drift  (1/2)</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20</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4" name="TextBox 3">
            <a:extLst>
              <a:ext uri="{FF2B5EF4-FFF2-40B4-BE49-F238E27FC236}">
                <a16:creationId xmlns:a16="http://schemas.microsoft.com/office/drawing/2014/main" id="{9F351099-3253-B656-4481-B7BCCC072016}"/>
              </a:ext>
            </a:extLst>
          </p:cNvPr>
          <p:cNvSpPr txBox="1"/>
          <p:nvPr/>
        </p:nvSpPr>
        <p:spPr>
          <a:xfrm>
            <a:off x="333761" y="2372030"/>
            <a:ext cx="23716478" cy="646331"/>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The steps those would be covered in lab </a:t>
            </a:r>
          </a:p>
        </p:txBody>
      </p:sp>
      <p:sp>
        <p:nvSpPr>
          <p:cNvPr id="3" name="Rectangle 2">
            <a:extLst>
              <a:ext uri="{FF2B5EF4-FFF2-40B4-BE49-F238E27FC236}">
                <a16:creationId xmlns:a16="http://schemas.microsoft.com/office/drawing/2014/main" id="{D26D2035-BB60-AF4C-63A4-1C57DDC61F56}"/>
              </a:ext>
            </a:extLst>
          </p:cNvPr>
          <p:cNvSpPr/>
          <p:nvPr/>
        </p:nvSpPr>
        <p:spPr bwMode="auto">
          <a:xfrm>
            <a:off x="4160520" y="50520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Generate  Word Embedding</a:t>
            </a:r>
            <a:endParaRPr kumimoji="0" lang="en-US" sz="2000" b="1" i="0" u="none" strike="noStrike" cap="none" normalizeH="0" baseline="0" dirty="0">
              <a:ln>
                <a:noFill/>
              </a:ln>
              <a:solidFill>
                <a:sysClr val="windowText" lastClr="000000"/>
              </a:solidFill>
              <a:effectLst/>
              <a:latin typeface="+mn-lt"/>
            </a:endParaRPr>
          </a:p>
        </p:txBody>
      </p:sp>
      <p:sp>
        <p:nvSpPr>
          <p:cNvPr id="5" name="Rectangle 4">
            <a:extLst>
              <a:ext uri="{FF2B5EF4-FFF2-40B4-BE49-F238E27FC236}">
                <a16:creationId xmlns:a16="http://schemas.microsoft.com/office/drawing/2014/main" id="{8871CF44-107F-C3D0-B7FD-62E638C9207C}"/>
              </a:ext>
            </a:extLst>
          </p:cNvPr>
          <p:cNvSpPr/>
          <p:nvPr/>
        </p:nvSpPr>
        <p:spPr bwMode="auto">
          <a:xfrm>
            <a:off x="8262874" y="50520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Sentence Embedding</a:t>
            </a:r>
            <a:endParaRPr kumimoji="0" lang="en-US" sz="2000" b="1" i="0" u="none" strike="noStrike" cap="none" normalizeH="0" baseline="0" dirty="0">
              <a:ln>
                <a:noFill/>
              </a:ln>
              <a:solidFill>
                <a:sysClr val="windowText" lastClr="000000"/>
              </a:solidFill>
              <a:effectLst/>
              <a:latin typeface="+mn-lt"/>
            </a:endParaRPr>
          </a:p>
        </p:txBody>
      </p:sp>
      <p:sp>
        <p:nvSpPr>
          <p:cNvPr id="6" name="Rectangle 5">
            <a:extLst>
              <a:ext uri="{FF2B5EF4-FFF2-40B4-BE49-F238E27FC236}">
                <a16:creationId xmlns:a16="http://schemas.microsoft.com/office/drawing/2014/main" id="{98C94EBC-62CA-D300-B5A2-057C20C2CE9E}"/>
              </a:ext>
            </a:extLst>
          </p:cNvPr>
          <p:cNvSpPr/>
          <p:nvPr/>
        </p:nvSpPr>
        <p:spPr bwMode="auto">
          <a:xfrm>
            <a:off x="13335956" y="504101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Distribution</a:t>
            </a:r>
            <a:endParaRPr kumimoji="0" lang="en-US" sz="2000" b="1" i="0" u="none" strike="noStrike" cap="none" normalizeH="0" baseline="0" dirty="0">
              <a:ln>
                <a:noFill/>
              </a:ln>
              <a:solidFill>
                <a:sysClr val="windowText" lastClr="000000"/>
              </a:solidFill>
              <a:effectLst/>
              <a:latin typeface="+mn-lt"/>
            </a:endParaRPr>
          </a:p>
        </p:txBody>
      </p:sp>
      <p:cxnSp>
        <p:nvCxnSpPr>
          <p:cNvPr id="11" name="Straight Arrow Connector 10">
            <a:extLst>
              <a:ext uri="{FF2B5EF4-FFF2-40B4-BE49-F238E27FC236}">
                <a16:creationId xmlns:a16="http://schemas.microsoft.com/office/drawing/2014/main" id="{3924D828-0A6A-2A0A-50E6-C701CFF35664}"/>
              </a:ext>
            </a:extLst>
          </p:cNvPr>
          <p:cNvCxnSpPr>
            <a:stCxn id="3" idx="3"/>
            <a:endCxn id="5" idx="1"/>
          </p:cNvCxnSpPr>
          <p:nvPr/>
        </p:nvCxnSpPr>
        <p:spPr bwMode="auto">
          <a:xfrm>
            <a:off x="6697980" y="5598414"/>
            <a:ext cx="1564894"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FAE9E2-74E6-6A60-9510-571BFF8FF31B}"/>
              </a:ext>
            </a:extLst>
          </p:cNvPr>
          <p:cNvCxnSpPr>
            <a:cxnSpLocks/>
            <a:stCxn id="5" idx="3"/>
            <a:endCxn id="6" idx="1"/>
          </p:cNvCxnSpPr>
          <p:nvPr/>
        </p:nvCxnSpPr>
        <p:spPr bwMode="auto">
          <a:xfrm flipV="1">
            <a:off x="10800334" y="5587374"/>
            <a:ext cx="2535622" cy="1104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6B23900-9A36-3473-46DB-AE0DDF1DABCC}"/>
              </a:ext>
            </a:extLst>
          </p:cNvPr>
          <p:cNvSpPr/>
          <p:nvPr/>
        </p:nvSpPr>
        <p:spPr bwMode="auto">
          <a:xfrm>
            <a:off x="3017520" y="4018979"/>
            <a:ext cx="13779888" cy="3159062"/>
          </a:xfrm>
          <a:prstGeom prst="rect">
            <a:avLst/>
          </a:prstGeom>
          <a:noFill/>
          <a:ln w="1905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cxnSp>
        <p:nvCxnSpPr>
          <p:cNvPr id="16" name="Straight Arrow Connector 15">
            <a:extLst>
              <a:ext uri="{FF2B5EF4-FFF2-40B4-BE49-F238E27FC236}">
                <a16:creationId xmlns:a16="http://schemas.microsoft.com/office/drawing/2014/main" id="{7A09912A-B46D-D0C6-39E5-B887874C56B4}"/>
              </a:ext>
            </a:extLst>
          </p:cNvPr>
          <p:cNvCxnSpPr/>
          <p:nvPr/>
        </p:nvCxnSpPr>
        <p:spPr bwMode="auto">
          <a:xfrm>
            <a:off x="274320" y="5417820"/>
            <a:ext cx="2743200" cy="0"/>
          </a:xfrm>
          <a:prstGeom prst="straightConnector1">
            <a:avLst/>
          </a:prstGeom>
          <a:ln w="381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5BE738B-4156-79F7-FC33-D367595D3BEB}"/>
              </a:ext>
            </a:extLst>
          </p:cNvPr>
          <p:cNvSpPr txBox="1"/>
          <p:nvPr/>
        </p:nvSpPr>
        <p:spPr>
          <a:xfrm>
            <a:off x="590050" y="4821226"/>
            <a:ext cx="1725152" cy="461665"/>
          </a:xfrm>
          <a:prstGeom prst="rect">
            <a:avLst/>
          </a:prstGeom>
          <a:noFill/>
        </p:spPr>
        <p:txBody>
          <a:bodyPr wrap="none" lIns="91440" tIns="91440" rIns="91440" bIns="91440" rtlCol="0">
            <a:spAutoFit/>
          </a:bodyPr>
          <a:lstStyle/>
          <a:p>
            <a:pPr algn="l">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Training Data</a:t>
            </a:r>
          </a:p>
        </p:txBody>
      </p:sp>
      <p:cxnSp>
        <p:nvCxnSpPr>
          <p:cNvPr id="20" name="Straight Arrow Connector 19">
            <a:extLst>
              <a:ext uri="{FF2B5EF4-FFF2-40B4-BE49-F238E27FC236}">
                <a16:creationId xmlns:a16="http://schemas.microsoft.com/office/drawing/2014/main" id="{BDB3CED5-77A8-CADE-66E3-98EDF60C74B0}"/>
              </a:ext>
            </a:extLst>
          </p:cNvPr>
          <p:cNvCxnSpPr/>
          <p:nvPr/>
        </p:nvCxnSpPr>
        <p:spPr bwMode="auto">
          <a:xfrm>
            <a:off x="16830385" y="5538403"/>
            <a:ext cx="2743200" cy="0"/>
          </a:xfrm>
          <a:prstGeom prst="straightConnector1">
            <a:avLst/>
          </a:prstGeom>
          <a:ln w="381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CFEE9F6-D335-A576-FFE8-CCA5C0A74A60}"/>
              </a:ext>
            </a:extLst>
          </p:cNvPr>
          <p:cNvSpPr txBox="1"/>
          <p:nvPr/>
        </p:nvSpPr>
        <p:spPr>
          <a:xfrm>
            <a:off x="17176215" y="4629045"/>
            <a:ext cx="2036053" cy="738664"/>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Training Data Distribution</a:t>
            </a:r>
          </a:p>
        </p:txBody>
      </p:sp>
      <p:grpSp>
        <p:nvGrpSpPr>
          <p:cNvPr id="33" name="Group 32">
            <a:extLst>
              <a:ext uri="{FF2B5EF4-FFF2-40B4-BE49-F238E27FC236}">
                <a16:creationId xmlns:a16="http://schemas.microsoft.com/office/drawing/2014/main" id="{171037BB-C395-3DB8-2305-8CD486C38A18}"/>
              </a:ext>
            </a:extLst>
          </p:cNvPr>
          <p:cNvGrpSpPr/>
          <p:nvPr/>
        </p:nvGrpSpPr>
        <p:grpSpPr>
          <a:xfrm>
            <a:off x="5429250" y="4753478"/>
            <a:ext cx="1097280" cy="464564"/>
            <a:chOff x="7978140" y="1692443"/>
            <a:chExt cx="1165860" cy="506991"/>
          </a:xfrm>
        </p:grpSpPr>
        <p:cxnSp>
          <p:nvCxnSpPr>
            <p:cNvPr id="28" name="Straight Connector 27">
              <a:extLst>
                <a:ext uri="{FF2B5EF4-FFF2-40B4-BE49-F238E27FC236}">
                  <a16:creationId xmlns:a16="http://schemas.microsoft.com/office/drawing/2014/main" id="{A6B0BF34-F3F9-E54A-1680-1D5325EFB1FC}"/>
                </a:ext>
              </a:extLst>
            </p:cNvPr>
            <p:cNvCxnSpPr>
              <a:cxnSpLocks/>
            </p:cNvCxnSpPr>
            <p:nvPr/>
          </p:nvCxnSpPr>
          <p:spPr bwMode="auto">
            <a:xfrm>
              <a:off x="7978140" y="1823068"/>
              <a:ext cx="284734" cy="376366"/>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3E2A44A-1600-E751-37A8-35F9F2793710}"/>
                </a:ext>
              </a:extLst>
            </p:cNvPr>
            <p:cNvCxnSpPr>
              <a:cxnSpLocks/>
            </p:cNvCxnSpPr>
            <p:nvPr/>
          </p:nvCxnSpPr>
          <p:spPr bwMode="auto">
            <a:xfrm flipV="1">
              <a:off x="8262874" y="1692443"/>
              <a:ext cx="881126" cy="464564"/>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AFB9D8C5-E5B3-D78C-0D19-943FDC6B9EE2}"/>
              </a:ext>
            </a:extLst>
          </p:cNvPr>
          <p:cNvGrpSpPr/>
          <p:nvPr/>
        </p:nvGrpSpPr>
        <p:grpSpPr>
          <a:xfrm>
            <a:off x="9721849" y="4764518"/>
            <a:ext cx="1097280" cy="464564"/>
            <a:chOff x="7978140" y="1692443"/>
            <a:chExt cx="1165860" cy="506991"/>
          </a:xfrm>
        </p:grpSpPr>
        <p:cxnSp>
          <p:nvCxnSpPr>
            <p:cNvPr id="35" name="Straight Connector 34">
              <a:extLst>
                <a:ext uri="{FF2B5EF4-FFF2-40B4-BE49-F238E27FC236}">
                  <a16:creationId xmlns:a16="http://schemas.microsoft.com/office/drawing/2014/main" id="{5372B13C-B82D-0911-85CB-71217B7EB63C}"/>
                </a:ext>
              </a:extLst>
            </p:cNvPr>
            <p:cNvCxnSpPr>
              <a:cxnSpLocks/>
            </p:cNvCxnSpPr>
            <p:nvPr/>
          </p:nvCxnSpPr>
          <p:spPr bwMode="auto">
            <a:xfrm>
              <a:off x="7978140" y="1823068"/>
              <a:ext cx="284734" cy="376366"/>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29EA95-3485-7AFC-44F1-5573BA47EDA3}"/>
                </a:ext>
              </a:extLst>
            </p:cNvPr>
            <p:cNvCxnSpPr>
              <a:cxnSpLocks/>
            </p:cNvCxnSpPr>
            <p:nvPr/>
          </p:nvCxnSpPr>
          <p:spPr bwMode="auto">
            <a:xfrm flipV="1">
              <a:off x="8262874" y="1692443"/>
              <a:ext cx="881126" cy="464564"/>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A6735937-F43B-4387-3C0F-5099D8E6324D}"/>
              </a:ext>
            </a:extLst>
          </p:cNvPr>
          <p:cNvGrpSpPr/>
          <p:nvPr/>
        </p:nvGrpSpPr>
        <p:grpSpPr>
          <a:xfrm>
            <a:off x="14852676" y="4815240"/>
            <a:ext cx="1097280" cy="464564"/>
            <a:chOff x="7978140" y="1692443"/>
            <a:chExt cx="1165860" cy="506991"/>
          </a:xfrm>
        </p:grpSpPr>
        <p:cxnSp>
          <p:nvCxnSpPr>
            <p:cNvPr id="38" name="Straight Connector 37">
              <a:extLst>
                <a:ext uri="{FF2B5EF4-FFF2-40B4-BE49-F238E27FC236}">
                  <a16:creationId xmlns:a16="http://schemas.microsoft.com/office/drawing/2014/main" id="{9298AC2B-FE8D-B1ED-0761-C1DADC537F04}"/>
                </a:ext>
              </a:extLst>
            </p:cNvPr>
            <p:cNvCxnSpPr>
              <a:cxnSpLocks/>
            </p:cNvCxnSpPr>
            <p:nvPr/>
          </p:nvCxnSpPr>
          <p:spPr bwMode="auto">
            <a:xfrm>
              <a:off x="7978140" y="1823068"/>
              <a:ext cx="284734" cy="376366"/>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C0B6A65-CB34-5E5A-47EF-CFDADFA48A40}"/>
                </a:ext>
              </a:extLst>
            </p:cNvPr>
            <p:cNvCxnSpPr>
              <a:cxnSpLocks/>
            </p:cNvCxnSpPr>
            <p:nvPr/>
          </p:nvCxnSpPr>
          <p:spPr bwMode="auto">
            <a:xfrm flipV="1">
              <a:off x="8262874" y="1692443"/>
              <a:ext cx="881126" cy="464564"/>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0" name="Rectangle 39">
            <a:extLst>
              <a:ext uri="{FF2B5EF4-FFF2-40B4-BE49-F238E27FC236}">
                <a16:creationId xmlns:a16="http://schemas.microsoft.com/office/drawing/2014/main" id="{40AABF0A-36D8-2B7C-4484-3808FCB9BDC6}"/>
              </a:ext>
            </a:extLst>
          </p:cNvPr>
          <p:cNvSpPr/>
          <p:nvPr/>
        </p:nvSpPr>
        <p:spPr bwMode="auto">
          <a:xfrm>
            <a:off x="19606562" y="4922836"/>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Save Distribution</a:t>
            </a:r>
            <a:endParaRPr kumimoji="0" lang="en-US" sz="2000" b="1" i="0" u="none" strike="noStrike" cap="none" normalizeH="0" baseline="0" dirty="0">
              <a:ln>
                <a:noFill/>
              </a:ln>
              <a:solidFill>
                <a:sysClr val="windowText" lastClr="000000"/>
              </a:solidFill>
              <a:effectLst/>
              <a:latin typeface="+mn-lt"/>
            </a:endParaRPr>
          </a:p>
        </p:txBody>
      </p:sp>
      <p:grpSp>
        <p:nvGrpSpPr>
          <p:cNvPr id="41" name="Group 40">
            <a:extLst>
              <a:ext uri="{FF2B5EF4-FFF2-40B4-BE49-F238E27FC236}">
                <a16:creationId xmlns:a16="http://schemas.microsoft.com/office/drawing/2014/main" id="{76C073A3-5D24-97E2-5C11-1FB771A22A3D}"/>
              </a:ext>
            </a:extLst>
          </p:cNvPr>
          <p:cNvGrpSpPr/>
          <p:nvPr/>
        </p:nvGrpSpPr>
        <p:grpSpPr>
          <a:xfrm>
            <a:off x="20350460" y="4563519"/>
            <a:ext cx="1097280" cy="464564"/>
            <a:chOff x="7978140" y="1692443"/>
            <a:chExt cx="1165860" cy="506991"/>
          </a:xfrm>
        </p:grpSpPr>
        <p:cxnSp>
          <p:nvCxnSpPr>
            <p:cNvPr id="42" name="Straight Connector 41">
              <a:extLst>
                <a:ext uri="{FF2B5EF4-FFF2-40B4-BE49-F238E27FC236}">
                  <a16:creationId xmlns:a16="http://schemas.microsoft.com/office/drawing/2014/main" id="{5BC39673-6EF6-32C4-39C6-08C138210A32}"/>
                </a:ext>
              </a:extLst>
            </p:cNvPr>
            <p:cNvCxnSpPr>
              <a:cxnSpLocks/>
            </p:cNvCxnSpPr>
            <p:nvPr/>
          </p:nvCxnSpPr>
          <p:spPr bwMode="auto">
            <a:xfrm>
              <a:off x="7978140" y="1823068"/>
              <a:ext cx="284734" cy="376366"/>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88DF298-44F8-783D-6C02-FC4ADBD4FF9D}"/>
                </a:ext>
              </a:extLst>
            </p:cNvPr>
            <p:cNvCxnSpPr>
              <a:cxnSpLocks/>
            </p:cNvCxnSpPr>
            <p:nvPr/>
          </p:nvCxnSpPr>
          <p:spPr bwMode="auto">
            <a:xfrm flipV="1">
              <a:off x="8262874" y="1692443"/>
              <a:ext cx="881126" cy="464564"/>
            </a:xfrm>
            <a:prstGeom prst="line">
              <a:avLst/>
            </a:prstGeom>
            <a:ln w="571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2270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Lab 1 - Training Data Statistics Computation for Drift  (2/2)</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21</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333761" y="3408009"/>
            <a:ext cx="23716478" cy="7386638"/>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Attendees needs to do following -</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In the IBM Cloud Pak for Data go to NLP Drift Project. Click on Assets tab. Click on Notebooks form left navigation window.</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Click on triple dot icon on the right of ‘Create Training Data Stats’ notebook. Click Edit. This will open the Notebook in Open Mode.</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Execute cells in the Notebook in sequence.</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If you are using your local computer/laptop </a:t>
            </a:r>
            <a:r>
              <a:rPr lang="en-US" sz="4000" kern="1200" dirty="0">
                <a:solidFill>
                  <a:schemeClr val="tx1"/>
                </a:solidFill>
                <a:latin typeface="Arial" panose="020B0604020202020204" pitchFamily="34" charset="0"/>
                <a:cs typeface="Arial" panose="020B0604020202020204" pitchFamily="34" charset="0"/>
              </a:rPr>
              <a:t>access the same Notebook from </a:t>
            </a:r>
            <a:r>
              <a:rPr lang="en-US" sz="4000" kern="1200" dirty="0" err="1">
                <a:solidFill>
                  <a:schemeClr val="tx1"/>
                </a:solidFill>
                <a:latin typeface="Arial" panose="020B0604020202020204" pitchFamily="34" charset="0"/>
                <a:cs typeface="Arial" panose="020B0604020202020204" pitchFamily="34" charset="0"/>
              </a:rPr>
              <a:t>JupyterNotebooksForLocalEnv</a:t>
            </a:r>
            <a:r>
              <a:rPr lang="en-US" sz="4000" kern="1200" dirty="0">
                <a:solidFill>
                  <a:schemeClr val="tx1"/>
                </a:solidFill>
                <a:latin typeface="Arial" panose="020B0604020202020204" pitchFamily="34" charset="0"/>
                <a:cs typeface="Arial" panose="020B0604020202020204" pitchFamily="34" charset="0"/>
              </a:rPr>
              <a:t> folder and dataset from the Data folder of the repository. </a:t>
            </a:r>
            <a:r>
              <a:rPr lang="en-US" sz="4000" dirty="0">
                <a:solidFill>
                  <a:schemeClr val="tx1"/>
                </a:solidFill>
                <a:latin typeface="Arial" panose="020B0604020202020204" pitchFamily="34" charset="0"/>
                <a:cs typeface="Arial" panose="020B0604020202020204" pitchFamily="34" charset="0"/>
              </a:rPr>
              <a:t>Execute cells in the Notebook in sequence</a:t>
            </a:r>
          </a:p>
        </p:txBody>
      </p:sp>
      <p:sp>
        <p:nvSpPr>
          <p:cNvPr id="4" name="TextBox 3">
            <a:extLst>
              <a:ext uri="{FF2B5EF4-FFF2-40B4-BE49-F238E27FC236}">
                <a16:creationId xmlns:a16="http://schemas.microsoft.com/office/drawing/2014/main" id="{9F351099-3253-B656-4481-B7BCCC072016}"/>
              </a:ext>
            </a:extLst>
          </p:cNvPr>
          <p:cNvSpPr txBox="1"/>
          <p:nvPr/>
        </p:nvSpPr>
        <p:spPr>
          <a:xfrm>
            <a:off x="333761" y="1852082"/>
            <a:ext cx="23716478" cy="646331"/>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Instructor will perform the Lab exercise in his environment with explanation of steps</a:t>
            </a:r>
          </a:p>
        </p:txBody>
      </p:sp>
    </p:spTree>
    <p:extLst>
      <p:ext uri="{BB962C8B-B14F-4D97-AF65-F5344CB8AC3E}">
        <p14:creationId xmlns:p14="http://schemas.microsoft.com/office/powerpoint/2010/main" val="3088478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Lab 2 – Drift Computation (1/2)</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22</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4" name="TextBox 3">
            <a:extLst>
              <a:ext uri="{FF2B5EF4-FFF2-40B4-BE49-F238E27FC236}">
                <a16:creationId xmlns:a16="http://schemas.microsoft.com/office/drawing/2014/main" id="{9F351099-3253-B656-4481-B7BCCC072016}"/>
              </a:ext>
            </a:extLst>
          </p:cNvPr>
          <p:cNvSpPr txBox="1"/>
          <p:nvPr/>
        </p:nvSpPr>
        <p:spPr>
          <a:xfrm>
            <a:off x="333761" y="2372030"/>
            <a:ext cx="23716478" cy="646331"/>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The steps those would be covered in lab </a:t>
            </a:r>
          </a:p>
        </p:txBody>
      </p:sp>
      <p:sp>
        <p:nvSpPr>
          <p:cNvPr id="3" name="Rectangle 2">
            <a:extLst>
              <a:ext uri="{FF2B5EF4-FFF2-40B4-BE49-F238E27FC236}">
                <a16:creationId xmlns:a16="http://schemas.microsoft.com/office/drawing/2014/main" id="{D26D2035-BB60-AF4C-63A4-1C57DDC61F56}"/>
              </a:ext>
            </a:extLst>
          </p:cNvPr>
          <p:cNvSpPr/>
          <p:nvPr/>
        </p:nvSpPr>
        <p:spPr bwMode="auto">
          <a:xfrm>
            <a:off x="4160520" y="50520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Generate  Word Embedding</a:t>
            </a:r>
            <a:endParaRPr kumimoji="0" lang="en-US" sz="2000" b="1" i="0" u="none" strike="noStrike" cap="none" normalizeH="0" baseline="0" dirty="0">
              <a:ln>
                <a:noFill/>
              </a:ln>
              <a:solidFill>
                <a:sysClr val="windowText" lastClr="000000"/>
              </a:solidFill>
              <a:effectLst/>
              <a:latin typeface="+mn-lt"/>
            </a:endParaRPr>
          </a:p>
        </p:txBody>
      </p:sp>
      <p:sp>
        <p:nvSpPr>
          <p:cNvPr id="5" name="Rectangle 4">
            <a:extLst>
              <a:ext uri="{FF2B5EF4-FFF2-40B4-BE49-F238E27FC236}">
                <a16:creationId xmlns:a16="http://schemas.microsoft.com/office/drawing/2014/main" id="{8871CF44-107F-C3D0-B7FD-62E638C9207C}"/>
              </a:ext>
            </a:extLst>
          </p:cNvPr>
          <p:cNvSpPr/>
          <p:nvPr/>
        </p:nvSpPr>
        <p:spPr bwMode="auto">
          <a:xfrm>
            <a:off x="8262874" y="505205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Sentence Embedding</a:t>
            </a:r>
            <a:endParaRPr kumimoji="0" lang="en-US" sz="2000" b="1" i="0" u="none" strike="noStrike" cap="none" normalizeH="0" baseline="0" dirty="0">
              <a:ln>
                <a:noFill/>
              </a:ln>
              <a:solidFill>
                <a:sysClr val="windowText" lastClr="000000"/>
              </a:solidFill>
              <a:effectLst/>
              <a:latin typeface="+mn-lt"/>
            </a:endParaRPr>
          </a:p>
        </p:txBody>
      </p:sp>
      <p:sp>
        <p:nvSpPr>
          <p:cNvPr id="6" name="Rectangle 5">
            <a:extLst>
              <a:ext uri="{FF2B5EF4-FFF2-40B4-BE49-F238E27FC236}">
                <a16:creationId xmlns:a16="http://schemas.microsoft.com/office/drawing/2014/main" id="{98C94EBC-62CA-D300-B5A2-057C20C2CE9E}"/>
              </a:ext>
            </a:extLst>
          </p:cNvPr>
          <p:cNvSpPr/>
          <p:nvPr/>
        </p:nvSpPr>
        <p:spPr bwMode="auto">
          <a:xfrm>
            <a:off x="13335956" y="5041019"/>
            <a:ext cx="2537460" cy="1092709"/>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Create Distribution</a:t>
            </a:r>
            <a:endParaRPr kumimoji="0" lang="en-US" sz="2000" b="1" i="0" u="none" strike="noStrike" cap="none" normalizeH="0" baseline="0" dirty="0">
              <a:ln>
                <a:noFill/>
              </a:ln>
              <a:solidFill>
                <a:sysClr val="windowText" lastClr="000000"/>
              </a:solidFill>
              <a:effectLst/>
              <a:latin typeface="+mn-lt"/>
            </a:endParaRPr>
          </a:p>
        </p:txBody>
      </p:sp>
      <p:cxnSp>
        <p:nvCxnSpPr>
          <p:cNvPr id="11" name="Straight Arrow Connector 10">
            <a:extLst>
              <a:ext uri="{FF2B5EF4-FFF2-40B4-BE49-F238E27FC236}">
                <a16:creationId xmlns:a16="http://schemas.microsoft.com/office/drawing/2014/main" id="{3924D828-0A6A-2A0A-50E6-C701CFF35664}"/>
              </a:ext>
            </a:extLst>
          </p:cNvPr>
          <p:cNvCxnSpPr>
            <a:stCxn id="3" idx="3"/>
            <a:endCxn id="5" idx="1"/>
          </p:cNvCxnSpPr>
          <p:nvPr/>
        </p:nvCxnSpPr>
        <p:spPr bwMode="auto">
          <a:xfrm>
            <a:off x="6697980" y="5598414"/>
            <a:ext cx="1564894"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FAE9E2-74E6-6A60-9510-571BFF8FF31B}"/>
              </a:ext>
            </a:extLst>
          </p:cNvPr>
          <p:cNvCxnSpPr>
            <a:cxnSpLocks/>
            <a:stCxn id="5" idx="3"/>
            <a:endCxn id="6" idx="1"/>
          </p:cNvCxnSpPr>
          <p:nvPr/>
        </p:nvCxnSpPr>
        <p:spPr bwMode="auto">
          <a:xfrm flipV="1">
            <a:off x="10800334" y="5587374"/>
            <a:ext cx="2535622" cy="1104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6B23900-9A36-3473-46DB-AE0DDF1DABCC}"/>
              </a:ext>
            </a:extLst>
          </p:cNvPr>
          <p:cNvSpPr/>
          <p:nvPr/>
        </p:nvSpPr>
        <p:spPr bwMode="auto">
          <a:xfrm>
            <a:off x="3017520" y="4018979"/>
            <a:ext cx="13779888" cy="3227642"/>
          </a:xfrm>
          <a:prstGeom prst="rect">
            <a:avLst/>
          </a:prstGeom>
          <a:noFill/>
          <a:ln w="1905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cxnSp>
        <p:nvCxnSpPr>
          <p:cNvPr id="18" name="Straight Arrow Connector 17">
            <a:extLst>
              <a:ext uri="{FF2B5EF4-FFF2-40B4-BE49-F238E27FC236}">
                <a16:creationId xmlns:a16="http://schemas.microsoft.com/office/drawing/2014/main" id="{C0F422AF-0379-DE4F-9875-E4DAFFB366FF}"/>
              </a:ext>
            </a:extLst>
          </p:cNvPr>
          <p:cNvCxnSpPr/>
          <p:nvPr/>
        </p:nvCxnSpPr>
        <p:spPr bwMode="auto">
          <a:xfrm>
            <a:off x="275986" y="5752485"/>
            <a:ext cx="2743200" cy="0"/>
          </a:xfrm>
          <a:prstGeom prst="straightConnector1">
            <a:avLst/>
          </a:prstGeom>
          <a:ln w="38100">
            <a:solidFill>
              <a:srgbClr val="C0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5B8CA4F-C7C5-9462-0FBC-720BDE43D931}"/>
              </a:ext>
            </a:extLst>
          </p:cNvPr>
          <p:cNvSpPr txBox="1"/>
          <p:nvPr/>
        </p:nvSpPr>
        <p:spPr>
          <a:xfrm>
            <a:off x="591716" y="5155891"/>
            <a:ext cx="1667444" cy="461665"/>
          </a:xfrm>
          <a:prstGeom prst="rect">
            <a:avLst/>
          </a:prstGeom>
          <a:noFill/>
        </p:spPr>
        <p:txBody>
          <a:bodyPr wrap="none" lIns="91440" tIns="91440" rIns="91440" bIns="91440" rtlCol="0">
            <a:spAutoFit/>
          </a:bodyPr>
          <a:lstStyle/>
          <a:p>
            <a:pPr algn="l">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Scoring Data</a:t>
            </a:r>
          </a:p>
        </p:txBody>
      </p:sp>
      <p:cxnSp>
        <p:nvCxnSpPr>
          <p:cNvPr id="20" name="Straight Arrow Connector 19">
            <a:extLst>
              <a:ext uri="{FF2B5EF4-FFF2-40B4-BE49-F238E27FC236}">
                <a16:creationId xmlns:a16="http://schemas.microsoft.com/office/drawing/2014/main" id="{BDB3CED5-77A8-CADE-66E3-98EDF60C74B0}"/>
              </a:ext>
            </a:extLst>
          </p:cNvPr>
          <p:cNvCxnSpPr/>
          <p:nvPr/>
        </p:nvCxnSpPr>
        <p:spPr bwMode="auto">
          <a:xfrm>
            <a:off x="16834997" y="6127400"/>
            <a:ext cx="2743200" cy="0"/>
          </a:xfrm>
          <a:prstGeom prst="straightConnector1">
            <a:avLst/>
          </a:prstGeom>
          <a:ln w="38100">
            <a:solidFill>
              <a:srgbClr val="C0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CFEE9F6-D335-A576-FFE8-CCA5C0A74A60}"/>
              </a:ext>
            </a:extLst>
          </p:cNvPr>
          <p:cNvSpPr txBox="1"/>
          <p:nvPr/>
        </p:nvSpPr>
        <p:spPr>
          <a:xfrm>
            <a:off x="17011784" y="7598777"/>
            <a:ext cx="2389626" cy="738664"/>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Saved Training Data Distribution</a:t>
            </a:r>
          </a:p>
        </p:txBody>
      </p:sp>
      <p:cxnSp>
        <p:nvCxnSpPr>
          <p:cNvPr id="22" name="Straight Arrow Connector 21">
            <a:extLst>
              <a:ext uri="{FF2B5EF4-FFF2-40B4-BE49-F238E27FC236}">
                <a16:creationId xmlns:a16="http://schemas.microsoft.com/office/drawing/2014/main" id="{D484E659-B960-4A1A-3AE0-D2A1BC313B14}"/>
              </a:ext>
            </a:extLst>
          </p:cNvPr>
          <p:cNvCxnSpPr/>
          <p:nvPr/>
        </p:nvCxnSpPr>
        <p:spPr bwMode="auto">
          <a:xfrm>
            <a:off x="16834997" y="8452429"/>
            <a:ext cx="2743200" cy="0"/>
          </a:xfrm>
          <a:prstGeom prst="straightConnector1">
            <a:avLst/>
          </a:prstGeom>
          <a:ln w="381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50FCC3E-F27F-735D-5F2D-30288A9AF82D}"/>
              </a:ext>
            </a:extLst>
          </p:cNvPr>
          <p:cNvSpPr txBox="1"/>
          <p:nvPr/>
        </p:nvSpPr>
        <p:spPr>
          <a:xfrm>
            <a:off x="17146129" y="5337433"/>
            <a:ext cx="2036053" cy="738664"/>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Scoring Data Distribution</a:t>
            </a:r>
          </a:p>
        </p:txBody>
      </p:sp>
      <p:sp>
        <p:nvSpPr>
          <p:cNvPr id="24" name="Rectangle 23">
            <a:extLst>
              <a:ext uri="{FF2B5EF4-FFF2-40B4-BE49-F238E27FC236}">
                <a16:creationId xmlns:a16="http://schemas.microsoft.com/office/drawing/2014/main" id="{8A84FB03-7B83-8875-4582-9544A409138D}"/>
              </a:ext>
            </a:extLst>
          </p:cNvPr>
          <p:cNvSpPr/>
          <p:nvPr/>
        </p:nvSpPr>
        <p:spPr bwMode="auto">
          <a:xfrm>
            <a:off x="19530903" y="4700829"/>
            <a:ext cx="2537460" cy="4260287"/>
          </a:xfrm>
          <a:prstGeom prst="rect">
            <a:avLst/>
          </a:prstGeom>
          <a:solidFill>
            <a:schemeClr val="accent4">
              <a:lumMod val="75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2000" b="1" dirty="0">
                <a:solidFill>
                  <a:sysClr val="windowText" lastClr="000000"/>
                </a:solidFill>
              </a:rPr>
              <a:t>Compare Distribution</a:t>
            </a:r>
            <a:endParaRPr kumimoji="0" lang="en-US" sz="2000" b="1" i="0" u="none" strike="noStrike" cap="none" normalizeH="0" baseline="0" dirty="0">
              <a:ln>
                <a:noFill/>
              </a:ln>
              <a:solidFill>
                <a:sysClr val="windowText" lastClr="000000"/>
              </a:solidFill>
              <a:effectLst/>
              <a:latin typeface="+mn-lt"/>
            </a:endParaRPr>
          </a:p>
        </p:txBody>
      </p:sp>
      <p:cxnSp>
        <p:nvCxnSpPr>
          <p:cNvPr id="25" name="Straight Arrow Connector 24">
            <a:extLst>
              <a:ext uri="{FF2B5EF4-FFF2-40B4-BE49-F238E27FC236}">
                <a16:creationId xmlns:a16="http://schemas.microsoft.com/office/drawing/2014/main" id="{0DC8B331-CB09-F725-5D5B-D528880758AB}"/>
              </a:ext>
            </a:extLst>
          </p:cNvPr>
          <p:cNvCxnSpPr>
            <a:cxnSpLocks/>
          </p:cNvCxnSpPr>
          <p:nvPr/>
        </p:nvCxnSpPr>
        <p:spPr bwMode="auto">
          <a:xfrm>
            <a:off x="22068363" y="6916499"/>
            <a:ext cx="1522970" cy="0"/>
          </a:xfrm>
          <a:prstGeom prst="straightConnector1">
            <a:avLst/>
          </a:prstGeom>
          <a:ln w="381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FCCA606-22D2-C2A9-0680-CA70C0301695}"/>
              </a:ext>
            </a:extLst>
          </p:cNvPr>
          <p:cNvSpPr txBox="1"/>
          <p:nvPr/>
        </p:nvSpPr>
        <p:spPr>
          <a:xfrm>
            <a:off x="21811821" y="6291272"/>
            <a:ext cx="2036053" cy="461665"/>
          </a:xfrm>
          <a:prstGeom prst="rect">
            <a:avLst/>
          </a:prstGeom>
          <a:noFill/>
        </p:spPr>
        <p:txBody>
          <a:bodyPr wrap="square" lIns="91440" tIns="91440" rIns="91440" bIns="91440" rtlCol="0">
            <a:spAutoFit/>
          </a:bodyPr>
          <a:lstStyle/>
          <a:p>
            <a:pPr algn="ctr">
              <a:spcBef>
                <a:spcPts val="1100"/>
              </a:spcBef>
            </a:pPr>
            <a:r>
              <a:rPr lang="en-US" sz="2000" dirty="0">
                <a:solidFill>
                  <a:schemeClr val="tx1"/>
                </a:solidFill>
                <a:latin typeface="Arial" panose="020B0604020202020204" pitchFamily="34" charset="0"/>
                <a:ea typeface="IBM Plex Sans" charset="0"/>
                <a:cs typeface="Arial" panose="020B0604020202020204" pitchFamily="34" charset="0"/>
              </a:rPr>
              <a:t>Drift</a:t>
            </a:r>
          </a:p>
        </p:txBody>
      </p:sp>
      <p:grpSp>
        <p:nvGrpSpPr>
          <p:cNvPr id="33" name="Group 32">
            <a:extLst>
              <a:ext uri="{FF2B5EF4-FFF2-40B4-BE49-F238E27FC236}">
                <a16:creationId xmlns:a16="http://schemas.microsoft.com/office/drawing/2014/main" id="{171037BB-C395-3DB8-2305-8CD486C38A18}"/>
              </a:ext>
            </a:extLst>
          </p:cNvPr>
          <p:cNvGrpSpPr/>
          <p:nvPr/>
        </p:nvGrpSpPr>
        <p:grpSpPr>
          <a:xfrm>
            <a:off x="5429250" y="4753478"/>
            <a:ext cx="1097280" cy="464564"/>
            <a:chOff x="7978140" y="1692443"/>
            <a:chExt cx="1165860" cy="506991"/>
          </a:xfrm>
        </p:grpSpPr>
        <p:cxnSp>
          <p:nvCxnSpPr>
            <p:cNvPr id="28" name="Straight Connector 27">
              <a:extLst>
                <a:ext uri="{FF2B5EF4-FFF2-40B4-BE49-F238E27FC236}">
                  <a16:creationId xmlns:a16="http://schemas.microsoft.com/office/drawing/2014/main" id="{A6B0BF34-F3F9-E54A-1680-1D5325EFB1FC}"/>
                </a:ext>
              </a:extLst>
            </p:cNvPr>
            <p:cNvCxnSpPr>
              <a:cxnSpLocks/>
            </p:cNvCxnSpPr>
            <p:nvPr/>
          </p:nvCxnSpPr>
          <p:spPr bwMode="auto">
            <a:xfrm>
              <a:off x="7978140" y="1823068"/>
              <a:ext cx="284734" cy="376366"/>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3E2A44A-1600-E751-37A8-35F9F2793710}"/>
                </a:ext>
              </a:extLst>
            </p:cNvPr>
            <p:cNvCxnSpPr>
              <a:cxnSpLocks/>
            </p:cNvCxnSpPr>
            <p:nvPr/>
          </p:nvCxnSpPr>
          <p:spPr bwMode="auto">
            <a:xfrm flipV="1">
              <a:off x="8262874" y="1692443"/>
              <a:ext cx="881126" cy="464564"/>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AFB9D8C5-E5B3-D78C-0D19-943FDC6B9EE2}"/>
              </a:ext>
            </a:extLst>
          </p:cNvPr>
          <p:cNvGrpSpPr/>
          <p:nvPr/>
        </p:nvGrpSpPr>
        <p:grpSpPr>
          <a:xfrm>
            <a:off x="9721849" y="4764518"/>
            <a:ext cx="1097280" cy="464564"/>
            <a:chOff x="7978140" y="1692443"/>
            <a:chExt cx="1165860" cy="506991"/>
          </a:xfrm>
        </p:grpSpPr>
        <p:cxnSp>
          <p:nvCxnSpPr>
            <p:cNvPr id="35" name="Straight Connector 34">
              <a:extLst>
                <a:ext uri="{FF2B5EF4-FFF2-40B4-BE49-F238E27FC236}">
                  <a16:creationId xmlns:a16="http://schemas.microsoft.com/office/drawing/2014/main" id="{5372B13C-B82D-0911-85CB-71217B7EB63C}"/>
                </a:ext>
              </a:extLst>
            </p:cNvPr>
            <p:cNvCxnSpPr>
              <a:cxnSpLocks/>
            </p:cNvCxnSpPr>
            <p:nvPr/>
          </p:nvCxnSpPr>
          <p:spPr bwMode="auto">
            <a:xfrm>
              <a:off x="7978140" y="1823068"/>
              <a:ext cx="284734" cy="376366"/>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29EA95-3485-7AFC-44F1-5573BA47EDA3}"/>
                </a:ext>
              </a:extLst>
            </p:cNvPr>
            <p:cNvCxnSpPr>
              <a:cxnSpLocks/>
            </p:cNvCxnSpPr>
            <p:nvPr/>
          </p:nvCxnSpPr>
          <p:spPr bwMode="auto">
            <a:xfrm flipV="1">
              <a:off x="8262874" y="1692443"/>
              <a:ext cx="881126" cy="464564"/>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A6735937-F43B-4387-3C0F-5099D8E6324D}"/>
              </a:ext>
            </a:extLst>
          </p:cNvPr>
          <p:cNvGrpSpPr/>
          <p:nvPr/>
        </p:nvGrpSpPr>
        <p:grpSpPr>
          <a:xfrm>
            <a:off x="14852676" y="4815240"/>
            <a:ext cx="1097280" cy="464564"/>
            <a:chOff x="7978140" y="1692443"/>
            <a:chExt cx="1165860" cy="506991"/>
          </a:xfrm>
        </p:grpSpPr>
        <p:cxnSp>
          <p:nvCxnSpPr>
            <p:cNvPr id="38" name="Straight Connector 37">
              <a:extLst>
                <a:ext uri="{FF2B5EF4-FFF2-40B4-BE49-F238E27FC236}">
                  <a16:creationId xmlns:a16="http://schemas.microsoft.com/office/drawing/2014/main" id="{9298AC2B-FE8D-B1ED-0761-C1DADC537F04}"/>
                </a:ext>
              </a:extLst>
            </p:cNvPr>
            <p:cNvCxnSpPr>
              <a:cxnSpLocks/>
            </p:cNvCxnSpPr>
            <p:nvPr/>
          </p:nvCxnSpPr>
          <p:spPr bwMode="auto">
            <a:xfrm>
              <a:off x="7978140" y="1823068"/>
              <a:ext cx="284734" cy="376366"/>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C0B6A65-CB34-5E5A-47EF-CFDADFA48A40}"/>
                </a:ext>
              </a:extLst>
            </p:cNvPr>
            <p:cNvCxnSpPr>
              <a:cxnSpLocks/>
            </p:cNvCxnSpPr>
            <p:nvPr/>
          </p:nvCxnSpPr>
          <p:spPr bwMode="auto">
            <a:xfrm flipV="1">
              <a:off x="8262874" y="1692443"/>
              <a:ext cx="881126" cy="464564"/>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83C7CB7B-C423-D2D2-0710-E06DD5ACB7E6}"/>
              </a:ext>
            </a:extLst>
          </p:cNvPr>
          <p:cNvGrpSpPr/>
          <p:nvPr/>
        </p:nvGrpSpPr>
        <p:grpSpPr>
          <a:xfrm>
            <a:off x="20286927" y="4512797"/>
            <a:ext cx="1097280" cy="464564"/>
            <a:chOff x="7978140" y="1692443"/>
            <a:chExt cx="1165860" cy="506991"/>
          </a:xfrm>
        </p:grpSpPr>
        <p:cxnSp>
          <p:nvCxnSpPr>
            <p:cNvPr id="27" name="Straight Connector 26">
              <a:extLst>
                <a:ext uri="{FF2B5EF4-FFF2-40B4-BE49-F238E27FC236}">
                  <a16:creationId xmlns:a16="http://schemas.microsoft.com/office/drawing/2014/main" id="{118EA9B0-DB59-9601-5730-C7E051024CD7}"/>
                </a:ext>
              </a:extLst>
            </p:cNvPr>
            <p:cNvCxnSpPr>
              <a:cxnSpLocks/>
            </p:cNvCxnSpPr>
            <p:nvPr/>
          </p:nvCxnSpPr>
          <p:spPr bwMode="auto">
            <a:xfrm>
              <a:off x="7978140" y="1823068"/>
              <a:ext cx="284734" cy="376366"/>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20A50B8-4ACE-667C-F746-12B6238FF1DC}"/>
                </a:ext>
              </a:extLst>
            </p:cNvPr>
            <p:cNvCxnSpPr>
              <a:cxnSpLocks/>
            </p:cNvCxnSpPr>
            <p:nvPr/>
          </p:nvCxnSpPr>
          <p:spPr bwMode="auto">
            <a:xfrm flipV="1">
              <a:off x="8262874" y="1692443"/>
              <a:ext cx="881126" cy="464564"/>
            </a:xfrm>
            <a:prstGeom prst="line">
              <a:avLst/>
            </a:prstGeom>
            <a:ln w="57150">
              <a:solidFill>
                <a:srgbClr val="C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0845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Lab 2 – Drift Computation  (2/2)</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23</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333761" y="3408009"/>
            <a:ext cx="23716478" cy="7386638"/>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Attendees needs to do following -</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In the IBM Cloud Pak for Data go to NLP Drift Project. Click on Assets tab. Click on Notebooks form left navigation window.</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Click on triple dot icon on the right of ‘Drift Computation Function’ notebook. Click Edit. This will open the Notebook in Open Mode.</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Execute cells in the Notebook in sequence.</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If you are using your local computer/laptop </a:t>
            </a:r>
            <a:r>
              <a:rPr lang="en-US" sz="4000" kern="1200" dirty="0">
                <a:solidFill>
                  <a:schemeClr val="tx1"/>
                </a:solidFill>
                <a:latin typeface="Arial" panose="020B0604020202020204" pitchFamily="34" charset="0"/>
                <a:cs typeface="Arial" panose="020B0604020202020204" pitchFamily="34" charset="0"/>
              </a:rPr>
              <a:t>access the same Notebook from </a:t>
            </a:r>
            <a:r>
              <a:rPr lang="en-US" sz="4000" kern="1200" dirty="0" err="1">
                <a:solidFill>
                  <a:schemeClr val="tx1"/>
                </a:solidFill>
                <a:latin typeface="Arial" panose="020B0604020202020204" pitchFamily="34" charset="0"/>
                <a:cs typeface="Arial" panose="020B0604020202020204" pitchFamily="34" charset="0"/>
              </a:rPr>
              <a:t>JupyterNotebooksForLocalEnv</a:t>
            </a:r>
            <a:r>
              <a:rPr lang="en-US" sz="4000" kern="1200" dirty="0">
                <a:solidFill>
                  <a:schemeClr val="tx1"/>
                </a:solidFill>
                <a:latin typeface="Arial" panose="020B0604020202020204" pitchFamily="34" charset="0"/>
                <a:cs typeface="Arial" panose="020B0604020202020204" pitchFamily="34" charset="0"/>
              </a:rPr>
              <a:t> folder and dataset from the Data folder of the repository. </a:t>
            </a:r>
            <a:r>
              <a:rPr lang="en-US" sz="4000" dirty="0">
                <a:solidFill>
                  <a:schemeClr val="tx1"/>
                </a:solidFill>
                <a:latin typeface="Arial" panose="020B0604020202020204" pitchFamily="34" charset="0"/>
                <a:cs typeface="Arial" panose="020B0604020202020204" pitchFamily="34" charset="0"/>
              </a:rPr>
              <a:t>Execute cells in the Notebook in sequence</a:t>
            </a:r>
          </a:p>
        </p:txBody>
      </p:sp>
      <p:sp>
        <p:nvSpPr>
          <p:cNvPr id="4" name="TextBox 3">
            <a:extLst>
              <a:ext uri="{FF2B5EF4-FFF2-40B4-BE49-F238E27FC236}">
                <a16:creationId xmlns:a16="http://schemas.microsoft.com/office/drawing/2014/main" id="{9F351099-3253-B656-4481-B7BCCC072016}"/>
              </a:ext>
            </a:extLst>
          </p:cNvPr>
          <p:cNvSpPr txBox="1"/>
          <p:nvPr/>
        </p:nvSpPr>
        <p:spPr>
          <a:xfrm>
            <a:off x="333761" y="1852082"/>
            <a:ext cx="23716478" cy="646331"/>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Instructor will perform the Lab exercise in his environment with explanation of steps</a:t>
            </a:r>
          </a:p>
        </p:txBody>
      </p:sp>
    </p:spTree>
    <p:extLst>
      <p:ext uri="{BB962C8B-B14F-4D97-AF65-F5344CB8AC3E}">
        <p14:creationId xmlns:p14="http://schemas.microsoft.com/office/powerpoint/2010/main" val="232004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76">
            <a:extLst>
              <a:ext uri="{FF2B5EF4-FFF2-40B4-BE49-F238E27FC236}">
                <a16:creationId xmlns:a16="http://schemas.microsoft.com/office/drawing/2014/main" id="{1F09D78A-1864-1E47-A097-2CB766EDA5E5}"/>
              </a:ext>
            </a:extLst>
          </p:cNvPr>
          <p:cNvSpPr/>
          <p:nvPr/>
        </p:nvSpPr>
        <p:spPr>
          <a:xfrm>
            <a:off x="6810307" y="4848273"/>
            <a:ext cx="5999813" cy="2390864"/>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Independent Validation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65" name="Rectangle 64">
            <a:extLst>
              <a:ext uri="{FF2B5EF4-FFF2-40B4-BE49-F238E27FC236}">
                <a16:creationId xmlns:a16="http://schemas.microsoft.com/office/drawing/2014/main" id="{E96F77FD-3754-6341-9695-3310B9C3EF68}"/>
              </a:ext>
            </a:extLst>
          </p:cNvPr>
          <p:cNvSpPr/>
          <p:nvPr/>
        </p:nvSpPr>
        <p:spPr>
          <a:xfrm>
            <a:off x="284801" y="4008238"/>
            <a:ext cx="23965368" cy="7837845"/>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E5E"/>
              </a:solidFill>
              <a:effectLst/>
              <a:uLnTx/>
              <a:uFillTx/>
              <a:latin typeface="IBM Plex Sans"/>
              <a:ea typeface="+mn-ea"/>
              <a:cs typeface="+mn-cs"/>
              <a:sym typeface="Helvetica Neue"/>
            </a:endParaRPr>
          </a:p>
        </p:txBody>
      </p:sp>
      <p:sp>
        <p:nvSpPr>
          <p:cNvPr id="6" name="TextBox 5">
            <a:extLst>
              <a:ext uri="{FF2B5EF4-FFF2-40B4-BE49-F238E27FC236}">
                <a16:creationId xmlns:a16="http://schemas.microsoft.com/office/drawing/2014/main" id="{D9EC48E7-936F-384B-B457-E4517E743820}"/>
              </a:ext>
            </a:extLst>
          </p:cNvPr>
          <p:cNvSpPr txBox="1"/>
          <p:nvPr/>
        </p:nvSpPr>
        <p:spPr>
          <a:xfrm>
            <a:off x="-7707" y="-71691"/>
            <a:ext cx="24704498" cy="2092871"/>
          </a:xfrm>
          <a:prstGeom prst="rect">
            <a:avLst/>
          </a:prstGeom>
          <a:noFill/>
          <a:ln w="12700" cap="flat">
            <a:noFill/>
            <a:miter lim="400000"/>
          </a:ln>
          <a:effectLst/>
          <a:sp3d/>
        </p:spPr>
        <p:txBody>
          <a:bodyPr rot="0" spcFirstLastPara="1" vertOverflow="overflow" horzOverflow="overflow" vert="horz" wrap="square" lIns="121915" tIns="121915" rIns="121915" bIns="121915" numCol="1" spcCol="38100" rtlCol="0" anchor="t">
            <a:spAutoFit/>
          </a:bodyPr>
          <a:lstStyle/>
          <a:p>
            <a:pPr marL="0" marR="0" lvl="0" indent="0" algn="l" defTabSz="1219125" rtl="0" eaLnBrk="1" fontAlgn="auto" latinLnBrk="0" hangingPunct="0">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000000"/>
                </a:solidFill>
                <a:effectLst/>
                <a:uLnTx/>
                <a:uFillTx/>
                <a:latin typeface="IBM Plex Sans Light"/>
                <a:ea typeface="+mn-ea"/>
                <a:cs typeface="+mn-cs"/>
                <a:sym typeface="Helvetica"/>
              </a:rPr>
              <a:t>Lab3 - </a:t>
            </a:r>
            <a:r>
              <a:rPr lang="en-US" sz="6000" dirty="0"/>
              <a:t>Using Drift metric in Monitoring, Governance Workflow &amp; Factsheet (1/3)</a:t>
            </a:r>
            <a:r>
              <a:rPr kumimoji="0" lang="en-US" sz="6000" b="0" i="0" u="none" strike="noStrike" kern="0" cap="none" spc="0" normalizeH="0" baseline="0" noProof="0" dirty="0">
                <a:ln>
                  <a:noFill/>
                </a:ln>
                <a:solidFill>
                  <a:srgbClr val="000000"/>
                </a:solidFill>
                <a:effectLst/>
                <a:uLnTx/>
                <a:uFillTx/>
                <a:latin typeface="IBM Plex Sans Light"/>
                <a:ea typeface="+mn-ea"/>
                <a:cs typeface="+mn-cs"/>
                <a:sym typeface="Helvetica"/>
              </a:rPr>
              <a:t> using IBM Tools</a:t>
            </a:r>
          </a:p>
        </p:txBody>
      </p:sp>
      <p:sp>
        <p:nvSpPr>
          <p:cNvPr id="52" name="Rounded Rectangle 76">
            <a:extLst>
              <a:ext uri="{FF2B5EF4-FFF2-40B4-BE49-F238E27FC236}">
                <a16:creationId xmlns:a16="http://schemas.microsoft.com/office/drawing/2014/main" id="{DB38B54B-5DEC-E240-B524-6F3C3554D637}"/>
              </a:ext>
            </a:extLst>
          </p:cNvPr>
          <p:cNvSpPr/>
          <p:nvPr/>
        </p:nvSpPr>
        <p:spPr>
          <a:xfrm>
            <a:off x="452642" y="4880112"/>
            <a:ext cx="6140605" cy="2322958"/>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Development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sp>
        <p:nvSpPr>
          <p:cNvPr id="57" name="Rounded Rectangle 76">
            <a:extLst>
              <a:ext uri="{FF2B5EF4-FFF2-40B4-BE49-F238E27FC236}">
                <a16:creationId xmlns:a16="http://schemas.microsoft.com/office/drawing/2014/main" id="{4B8F95CB-408C-F645-B33D-6EDB627154C3}"/>
              </a:ext>
            </a:extLst>
          </p:cNvPr>
          <p:cNvSpPr/>
          <p:nvPr/>
        </p:nvSpPr>
        <p:spPr>
          <a:xfrm>
            <a:off x="2603973" y="12340336"/>
            <a:ext cx="19050000" cy="1261952"/>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Data Acquisition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Data Source Connections, Connected Data Assets, Virtualized Data Assets</a:t>
            </a:r>
            <a:endParaRPr kumimoji="0" lang="en-US" sz="2400" b="1"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p:txBody>
      </p:sp>
      <p:sp>
        <p:nvSpPr>
          <p:cNvPr id="58" name="Chevron">
            <a:extLst>
              <a:ext uri="{FF2B5EF4-FFF2-40B4-BE49-F238E27FC236}">
                <a16:creationId xmlns:a16="http://schemas.microsoft.com/office/drawing/2014/main" id="{B38B7CFF-0362-194E-912A-AC05DF34CEC2}"/>
              </a:ext>
            </a:extLst>
          </p:cNvPr>
          <p:cNvSpPr/>
          <p:nvPr/>
        </p:nvSpPr>
        <p:spPr>
          <a:xfrm>
            <a:off x="4670367" y="2202142"/>
            <a:ext cx="14673752" cy="1248898"/>
          </a:xfrm>
          <a:prstGeom prst="chevron">
            <a:avLst>
              <a:gd name="adj" fmla="val 16143"/>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IBM Plex Sans"/>
              </a:rPr>
              <a:t>Model Lifecycle Workflow</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IBM Plex Sans"/>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400" b="1" i="1" u="none" strike="noStrike" kern="0" cap="none" spc="0" normalizeH="0" baseline="0" noProof="0" dirty="0">
                <a:ln>
                  <a:noFill/>
                </a:ln>
                <a:solidFill>
                  <a:srgbClr val="7030A0"/>
                </a:solidFill>
                <a:effectLst/>
                <a:uLnTx/>
                <a:uFillTx/>
                <a:latin typeface="Arial"/>
                <a:ea typeface="+mn-ea"/>
                <a:cs typeface="+mn-cs"/>
                <a:sym typeface="IBM Plex Sans"/>
              </a:rPr>
              <a:t>Workflow with Governance for Risk and Compliance</a:t>
            </a:r>
          </a:p>
        </p:txBody>
      </p:sp>
      <p:sp>
        <p:nvSpPr>
          <p:cNvPr id="32" name="Rounded Rectangle 76">
            <a:extLst>
              <a:ext uri="{FF2B5EF4-FFF2-40B4-BE49-F238E27FC236}">
                <a16:creationId xmlns:a16="http://schemas.microsoft.com/office/drawing/2014/main" id="{E5842561-FC57-3847-863D-A02D6A0832ED}"/>
              </a:ext>
            </a:extLst>
          </p:cNvPr>
          <p:cNvSpPr/>
          <p:nvPr/>
        </p:nvSpPr>
        <p:spPr>
          <a:xfrm>
            <a:off x="713831" y="3294619"/>
            <a:ext cx="3441245" cy="1254955"/>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Lifecycle Automation</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endParaRPr>
          </a:p>
        </p:txBody>
      </p:sp>
      <p:cxnSp>
        <p:nvCxnSpPr>
          <p:cNvPr id="39" name="Straight Arrow Connector 38">
            <a:extLst>
              <a:ext uri="{FF2B5EF4-FFF2-40B4-BE49-F238E27FC236}">
                <a16:creationId xmlns:a16="http://schemas.microsoft.com/office/drawing/2014/main" id="{BD0948E1-A8BA-674A-9CEF-82EA38DB21C4}"/>
              </a:ext>
            </a:extLst>
          </p:cNvPr>
          <p:cNvCxnSpPr>
            <a:cxnSpLocks/>
          </p:cNvCxnSpPr>
          <p:nvPr/>
        </p:nvCxnSpPr>
        <p:spPr>
          <a:xfrm flipV="1">
            <a:off x="9079488" y="3395055"/>
            <a:ext cx="0" cy="654712"/>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5660DBB-2E37-1D4C-AB5F-C21D08118CD2}"/>
              </a:ext>
            </a:extLst>
          </p:cNvPr>
          <p:cNvCxnSpPr>
            <a:cxnSpLocks/>
          </p:cNvCxnSpPr>
          <p:nvPr/>
        </p:nvCxnSpPr>
        <p:spPr>
          <a:xfrm flipV="1">
            <a:off x="12741184" y="3351476"/>
            <a:ext cx="0" cy="698291"/>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5A0B62E-06EB-564A-BF39-31D65772CFBF}"/>
              </a:ext>
            </a:extLst>
          </p:cNvPr>
          <p:cNvCxnSpPr>
            <a:cxnSpLocks/>
          </p:cNvCxnSpPr>
          <p:nvPr/>
        </p:nvCxnSpPr>
        <p:spPr>
          <a:xfrm flipV="1">
            <a:off x="16106184" y="3429755"/>
            <a:ext cx="0" cy="587020"/>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C69E67A-3609-1C44-8AF7-38DE2B1719A3}"/>
              </a:ext>
            </a:extLst>
          </p:cNvPr>
          <p:cNvCxnSpPr>
            <a:cxnSpLocks/>
          </p:cNvCxnSpPr>
          <p:nvPr/>
        </p:nvCxnSpPr>
        <p:spPr>
          <a:xfrm flipH="1" flipV="1">
            <a:off x="18392067" y="3429755"/>
            <a:ext cx="28317" cy="565958"/>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1" name="Rounded Rectangle 76">
            <a:extLst>
              <a:ext uri="{FF2B5EF4-FFF2-40B4-BE49-F238E27FC236}">
                <a16:creationId xmlns:a16="http://schemas.microsoft.com/office/drawing/2014/main" id="{BBAED70A-859F-4349-A6D3-5435B4E6D61E}"/>
              </a:ext>
            </a:extLst>
          </p:cNvPr>
          <p:cNvSpPr/>
          <p:nvPr/>
        </p:nvSpPr>
        <p:spPr>
          <a:xfrm>
            <a:off x="2383343" y="8911651"/>
            <a:ext cx="19291811" cy="2140384"/>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b" anchorCtr="1"/>
          <a:lstStyle/>
          <a:p>
            <a:pPr marL="0" marR="0" lvl="0" indent="0" algn="ctr" defTabSz="1828778"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64FF"/>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64FF"/>
              </a:solidFill>
              <a:effectLst/>
              <a:uLnTx/>
              <a:uFillTx/>
              <a:latin typeface="Arial"/>
              <a:ea typeface="+mn-ea"/>
              <a:cs typeface="+mn-cs"/>
              <a:sym typeface="Helvetica Neue"/>
            </a:endParaRPr>
          </a:p>
        </p:txBody>
      </p:sp>
      <p:cxnSp>
        <p:nvCxnSpPr>
          <p:cNvPr id="59" name="Straight Arrow Connector 58">
            <a:extLst>
              <a:ext uri="{FF2B5EF4-FFF2-40B4-BE49-F238E27FC236}">
                <a16:creationId xmlns:a16="http://schemas.microsoft.com/office/drawing/2014/main" id="{392DAA47-57CD-994B-8CED-3922A797CD4F}"/>
              </a:ext>
            </a:extLst>
          </p:cNvPr>
          <p:cNvCxnSpPr>
            <a:cxnSpLocks/>
          </p:cNvCxnSpPr>
          <p:nvPr/>
        </p:nvCxnSpPr>
        <p:spPr>
          <a:xfrm flipV="1">
            <a:off x="6026799" y="3461321"/>
            <a:ext cx="0" cy="633838"/>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9" name="Rounded Rectangle 76">
            <a:extLst>
              <a:ext uri="{FF2B5EF4-FFF2-40B4-BE49-F238E27FC236}">
                <a16:creationId xmlns:a16="http://schemas.microsoft.com/office/drawing/2014/main" id="{DCC970FA-E32F-E043-969F-E5835F4E7C58}"/>
              </a:ext>
            </a:extLst>
          </p:cNvPr>
          <p:cNvSpPr/>
          <p:nvPr/>
        </p:nvSpPr>
        <p:spPr>
          <a:xfrm>
            <a:off x="13098659" y="4780633"/>
            <a:ext cx="4931797" cy="2455460"/>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4266"/>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ea typeface="+mn-ea"/>
                <a:cs typeface="+mn-cs"/>
                <a:sym typeface="Helvetica Neue"/>
              </a:rPr>
              <a:t>Model Deployment &amp; Scoring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srgbClr val="000E5E">
                  <a:lumMod val="10000"/>
                  <a:lumOff val="90000"/>
                </a:srgbClr>
              </a:solidFill>
              <a:effectLst/>
              <a:uLnTx/>
              <a:uFillTx/>
              <a:latin typeface="Arial"/>
              <a:ea typeface="+mn-ea"/>
              <a:cs typeface="+mn-cs"/>
              <a:sym typeface="Helvetica Neue"/>
            </a:endParaRPr>
          </a:p>
        </p:txBody>
      </p:sp>
      <p:sp>
        <p:nvSpPr>
          <p:cNvPr id="76" name="Rounded Rectangle 76">
            <a:extLst>
              <a:ext uri="{FF2B5EF4-FFF2-40B4-BE49-F238E27FC236}">
                <a16:creationId xmlns:a16="http://schemas.microsoft.com/office/drawing/2014/main" id="{392AC175-B8FD-1742-9A4F-30E406D2D917}"/>
              </a:ext>
            </a:extLst>
          </p:cNvPr>
          <p:cNvSpPr/>
          <p:nvPr/>
        </p:nvSpPr>
        <p:spPr>
          <a:xfrm>
            <a:off x="18547036" y="4776512"/>
            <a:ext cx="5383475" cy="2436360"/>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rPr>
              <a:t>Model Monitoring</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133"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400" b="1" i="1" u="none" strike="noStrike" kern="0" cap="none" spc="0" normalizeH="0" baseline="0" noProof="0" dirty="0">
              <a:ln>
                <a:noFill/>
              </a:ln>
              <a:solidFill>
                <a:srgbClr val="00B050"/>
              </a:solidFill>
              <a:effectLst/>
              <a:uLnTx/>
              <a:uFillTx/>
              <a:latin typeface="Arial"/>
              <a:ea typeface="+mn-ea"/>
              <a:cs typeface="+mn-cs"/>
              <a:sym typeface="Helvetica Neue"/>
            </a:endParaRPr>
          </a:p>
        </p:txBody>
      </p:sp>
      <p:cxnSp>
        <p:nvCxnSpPr>
          <p:cNvPr id="66" name="Straight Arrow Connector 65">
            <a:extLst>
              <a:ext uri="{FF2B5EF4-FFF2-40B4-BE49-F238E27FC236}">
                <a16:creationId xmlns:a16="http://schemas.microsoft.com/office/drawing/2014/main" id="{9CD40272-B433-C142-AE50-D63D99EC19C8}"/>
              </a:ext>
            </a:extLst>
          </p:cNvPr>
          <p:cNvCxnSpPr>
            <a:cxnSpLocks/>
          </p:cNvCxnSpPr>
          <p:nvPr/>
        </p:nvCxnSpPr>
        <p:spPr>
          <a:xfrm flipV="1">
            <a:off x="2768925"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64FBE8B7-D8ED-B145-B05C-6B1BD63A7CDC}"/>
              </a:ext>
            </a:extLst>
          </p:cNvPr>
          <p:cNvSpPr/>
          <p:nvPr/>
        </p:nvSpPr>
        <p:spPr>
          <a:xfrm>
            <a:off x="2664728" y="7803769"/>
            <a:ext cx="1965211" cy="627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Training Data</a:t>
            </a:r>
          </a:p>
        </p:txBody>
      </p:sp>
      <p:cxnSp>
        <p:nvCxnSpPr>
          <p:cNvPr id="94" name="Straight Arrow Connector 93">
            <a:extLst>
              <a:ext uri="{FF2B5EF4-FFF2-40B4-BE49-F238E27FC236}">
                <a16:creationId xmlns:a16="http://schemas.microsoft.com/office/drawing/2014/main" id="{4A3135E7-00A0-D04F-9122-46DBCEC28892}"/>
              </a:ext>
            </a:extLst>
          </p:cNvPr>
          <p:cNvCxnSpPr>
            <a:cxnSpLocks/>
          </p:cNvCxnSpPr>
          <p:nvPr/>
        </p:nvCxnSpPr>
        <p:spPr>
          <a:xfrm flipV="1">
            <a:off x="13967629" y="7148171"/>
            <a:ext cx="0" cy="179410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4C62C696-B918-F443-957D-1A0B8510DEB8}"/>
              </a:ext>
            </a:extLst>
          </p:cNvPr>
          <p:cNvSpPr/>
          <p:nvPr/>
        </p:nvSpPr>
        <p:spPr>
          <a:xfrm>
            <a:off x="13929564" y="7681691"/>
            <a:ext cx="169702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Scoring Input</a:t>
            </a:r>
          </a:p>
        </p:txBody>
      </p:sp>
      <p:cxnSp>
        <p:nvCxnSpPr>
          <p:cNvPr id="98" name="Straight Arrow Connector 97">
            <a:extLst>
              <a:ext uri="{FF2B5EF4-FFF2-40B4-BE49-F238E27FC236}">
                <a16:creationId xmlns:a16="http://schemas.microsoft.com/office/drawing/2014/main" id="{13712861-3510-5946-8924-3DD8F45FB4F6}"/>
              </a:ext>
            </a:extLst>
          </p:cNvPr>
          <p:cNvCxnSpPr>
            <a:cxnSpLocks/>
          </p:cNvCxnSpPr>
          <p:nvPr/>
        </p:nvCxnSpPr>
        <p:spPr>
          <a:xfrm flipV="1">
            <a:off x="19883725" y="7127152"/>
            <a:ext cx="0" cy="1717237"/>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9" name="Rectangle 98">
            <a:extLst>
              <a:ext uri="{FF2B5EF4-FFF2-40B4-BE49-F238E27FC236}">
                <a16:creationId xmlns:a16="http://schemas.microsoft.com/office/drawing/2014/main" id="{29E99DEE-74AF-CD48-90E8-9B1FEBCB3EA4}"/>
              </a:ext>
            </a:extLst>
          </p:cNvPr>
          <p:cNvSpPr/>
          <p:nvPr/>
        </p:nvSpPr>
        <p:spPr>
          <a:xfrm>
            <a:off x="17042525" y="7774084"/>
            <a:ext cx="2841200" cy="70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Training Data Statistics,</a:t>
            </a:r>
          </a:p>
          <a:p>
            <a:pPr marL="0" marR="0" lvl="0" indent="0" algn="r" defTabSz="182873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Ground Truth, </a:t>
            </a:r>
            <a:r>
              <a:rPr lang="en-US" sz="2400" kern="1200" dirty="0">
                <a:solidFill>
                  <a:schemeClr val="tx1"/>
                </a:solidFill>
                <a:latin typeface="Calibri" panose="020F0502020204030204"/>
              </a:rPr>
              <a:t>Scoring </a:t>
            </a:r>
            <a:r>
              <a:rPr kumimoji="0" lang="en-US" sz="2400" i="0" u="none" strike="noStrike" kern="1200" cap="none" spc="0" normalizeH="0" baseline="0" noProof="0" dirty="0">
                <a:ln>
                  <a:noFill/>
                </a:ln>
                <a:solidFill>
                  <a:schemeClr val="tx1"/>
                </a:solidFill>
                <a:effectLst/>
                <a:uLnTx/>
                <a:uFillTx/>
                <a:latin typeface="Calibri" panose="020F0502020204030204"/>
                <a:ea typeface="+mn-ea"/>
                <a:cs typeface="+mn-cs"/>
                <a:sym typeface="Helvetica Neue"/>
              </a:rPr>
              <a:t>Payload</a:t>
            </a:r>
          </a:p>
        </p:txBody>
      </p:sp>
      <p:cxnSp>
        <p:nvCxnSpPr>
          <p:cNvPr id="104" name="Straight Arrow Connector 103">
            <a:extLst>
              <a:ext uri="{FF2B5EF4-FFF2-40B4-BE49-F238E27FC236}">
                <a16:creationId xmlns:a16="http://schemas.microsoft.com/office/drawing/2014/main" id="{5662D533-2CC3-A84E-B39F-D00145E02EA0}"/>
              </a:ext>
            </a:extLst>
          </p:cNvPr>
          <p:cNvCxnSpPr>
            <a:cxnSpLocks/>
          </p:cNvCxnSpPr>
          <p:nvPr/>
        </p:nvCxnSpPr>
        <p:spPr>
          <a:xfrm flipV="1">
            <a:off x="8267077" y="7203067"/>
            <a:ext cx="0" cy="170858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5" name="Rectangle 104">
            <a:extLst>
              <a:ext uri="{FF2B5EF4-FFF2-40B4-BE49-F238E27FC236}">
                <a16:creationId xmlns:a16="http://schemas.microsoft.com/office/drawing/2014/main" id="{B7B2AE22-1D51-084E-B087-FEA8B4EEEB41}"/>
              </a:ext>
            </a:extLst>
          </p:cNvPr>
          <p:cNvSpPr/>
          <p:nvPr/>
        </p:nvSpPr>
        <p:spPr>
          <a:xfrm>
            <a:off x="8273221" y="7684053"/>
            <a:ext cx="2010400"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7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Validation Dataset</a:t>
            </a:r>
          </a:p>
        </p:txBody>
      </p:sp>
      <p:sp>
        <p:nvSpPr>
          <p:cNvPr id="109" name="Rectangle 108">
            <a:extLst>
              <a:ext uri="{FF2B5EF4-FFF2-40B4-BE49-F238E27FC236}">
                <a16:creationId xmlns:a16="http://schemas.microsoft.com/office/drawing/2014/main" id="{87C4FB0C-EC26-9B46-AF72-2B73463D5FF9}"/>
              </a:ext>
            </a:extLst>
          </p:cNvPr>
          <p:cNvSpPr/>
          <p:nvPr/>
        </p:nvSpPr>
        <p:spPr>
          <a:xfrm>
            <a:off x="8131196" y="10245792"/>
            <a:ext cx="7508125"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Neue"/>
              </a:rPr>
              <a:t>Data Fabric</a:t>
            </a:r>
          </a:p>
        </p:txBody>
      </p:sp>
      <p:cxnSp>
        <p:nvCxnSpPr>
          <p:cNvPr id="61" name="Straight Arrow Connector 60">
            <a:extLst>
              <a:ext uri="{FF2B5EF4-FFF2-40B4-BE49-F238E27FC236}">
                <a16:creationId xmlns:a16="http://schemas.microsoft.com/office/drawing/2014/main" id="{1DC7D85E-AA68-AC4D-9251-914EBC2D1240}"/>
              </a:ext>
            </a:extLst>
          </p:cNvPr>
          <p:cNvCxnSpPr>
            <a:cxnSpLocks/>
          </p:cNvCxnSpPr>
          <p:nvPr/>
        </p:nvCxnSpPr>
        <p:spPr>
          <a:xfrm flipV="1">
            <a:off x="3639464" y="11002505"/>
            <a:ext cx="0" cy="1552008"/>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5965731-EB7C-3745-BFEC-68B7819491AF}"/>
              </a:ext>
            </a:extLst>
          </p:cNvPr>
          <p:cNvCxnSpPr>
            <a:cxnSpLocks/>
          </p:cNvCxnSpPr>
          <p:nvPr/>
        </p:nvCxnSpPr>
        <p:spPr>
          <a:xfrm flipV="1">
            <a:off x="20652877" y="10972787"/>
            <a:ext cx="0" cy="1654949"/>
          </a:xfrm>
          <a:prstGeom prst="straightConnector1">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E74CB00-0C10-0E4D-9933-8B9A0A65F6F6}"/>
              </a:ext>
            </a:extLst>
          </p:cNvPr>
          <p:cNvSpPr/>
          <p:nvPr/>
        </p:nvSpPr>
        <p:spPr>
          <a:xfrm>
            <a:off x="475944" y="8297942"/>
            <a:ext cx="1338379" cy="72183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Feature Store</a:t>
            </a:r>
          </a:p>
        </p:txBody>
      </p:sp>
      <p:sp>
        <p:nvSpPr>
          <p:cNvPr id="82" name="Rectangle 81">
            <a:extLst>
              <a:ext uri="{FF2B5EF4-FFF2-40B4-BE49-F238E27FC236}">
                <a16:creationId xmlns:a16="http://schemas.microsoft.com/office/drawing/2014/main" id="{199A6DEE-BFFE-F64D-9511-4CDF99F60D0C}"/>
              </a:ext>
            </a:extLst>
          </p:cNvPr>
          <p:cNvSpPr/>
          <p:nvPr/>
        </p:nvSpPr>
        <p:spPr>
          <a:xfrm>
            <a:off x="450475" y="9147775"/>
            <a:ext cx="1338379" cy="897467"/>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a:t>
            </a:r>
          </a:p>
        </p:txBody>
      </p:sp>
      <p:sp>
        <p:nvSpPr>
          <p:cNvPr id="83" name="Rectangle 82">
            <a:extLst>
              <a:ext uri="{FF2B5EF4-FFF2-40B4-BE49-F238E27FC236}">
                <a16:creationId xmlns:a16="http://schemas.microsoft.com/office/drawing/2014/main" id="{DA453FA8-8091-B54C-90CC-ACC7220CE4B6}"/>
              </a:ext>
            </a:extLst>
          </p:cNvPr>
          <p:cNvSpPr/>
          <p:nvPr/>
        </p:nvSpPr>
        <p:spPr>
          <a:xfrm>
            <a:off x="422904" y="10191668"/>
            <a:ext cx="1338379" cy="654629"/>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Validation Data</a:t>
            </a:r>
          </a:p>
        </p:txBody>
      </p:sp>
      <p:sp>
        <p:nvSpPr>
          <p:cNvPr id="84" name="Rectangle 83">
            <a:extLst>
              <a:ext uri="{FF2B5EF4-FFF2-40B4-BE49-F238E27FC236}">
                <a16:creationId xmlns:a16="http://schemas.microsoft.com/office/drawing/2014/main" id="{916783BC-48DF-DB4B-A96B-22B27C905F41}"/>
              </a:ext>
            </a:extLst>
          </p:cNvPr>
          <p:cNvSpPr/>
          <p:nvPr/>
        </p:nvSpPr>
        <p:spPr>
          <a:xfrm>
            <a:off x="22322684" y="8493613"/>
            <a:ext cx="1719896"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Scoring Data</a:t>
            </a:r>
          </a:p>
        </p:txBody>
      </p:sp>
      <p:sp>
        <p:nvSpPr>
          <p:cNvPr id="85" name="Rectangle 84">
            <a:extLst>
              <a:ext uri="{FF2B5EF4-FFF2-40B4-BE49-F238E27FC236}">
                <a16:creationId xmlns:a16="http://schemas.microsoft.com/office/drawing/2014/main" id="{2D39819E-9860-BC4D-9F66-B5A8789CDCD6}"/>
              </a:ext>
            </a:extLst>
          </p:cNvPr>
          <p:cNvSpPr/>
          <p:nvPr/>
        </p:nvSpPr>
        <p:spPr>
          <a:xfrm>
            <a:off x="22320839" y="9401144"/>
            <a:ext cx="1744813"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Ground Truth Data</a:t>
            </a:r>
          </a:p>
        </p:txBody>
      </p:sp>
      <p:sp>
        <p:nvSpPr>
          <p:cNvPr id="86" name="Rectangle 85">
            <a:extLst>
              <a:ext uri="{FF2B5EF4-FFF2-40B4-BE49-F238E27FC236}">
                <a16:creationId xmlns:a16="http://schemas.microsoft.com/office/drawing/2014/main" id="{E4F13172-6E63-994C-B4E9-8FDE44470C10}"/>
              </a:ext>
            </a:extLst>
          </p:cNvPr>
          <p:cNvSpPr/>
          <p:nvPr/>
        </p:nvSpPr>
        <p:spPr>
          <a:xfrm>
            <a:off x="22282149" y="10328219"/>
            <a:ext cx="1789968" cy="701552"/>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Explanation Data</a:t>
            </a:r>
          </a:p>
        </p:txBody>
      </p:sp>
      <p:cxnSp>
        <p:nvCxnSpPr>
          <p:cNvPr id="9" name="Straight Arrow Connector 8">
            <a:extLst>
              <a:ext uri="{FF2B5EF4-FFF2-40B4-BE49-F238E27FC236}">
                <a16:creationId xmlns:a16="http://schemas.microsoft.com/office/drawing/2014/main" id="{E4AD5FB8-79DF-364B-A717-52EA15E1CF3C}"/>
              </a:ext>
            </a:extLst>
          </p:cNvPr>
          <p:cNvCxnSpPr>
            <a:cxnSpLocks/>
            <a:stCxn id="7" idx="3"/>
          </p:cNvCxnSpPr>
          <p:nvPr/>
        </p:nvCxnSpPr>
        <p:spPr>
          <a:xfrm>
            <a:off x="1814323" y="8658857"/>
            <a:ext cx="591781" cy="109512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31E4BD0-5C51-C84F-BA79-20C86CA581EF}"/>
              </a:ext>
            </a:extLst>
          </p:cNvPr>
          <p:cNvCxnSpPr>
            <a:cxnSpLocks/>
            <a:stCxn id="83" idx="3"/>
            <a:endCxn id="81" idx="1"/>
          </p:cNvCxnSpPr>
          <p:nvPr/>
        </p:nvCxnSpPr>
        <p:spPr>
          <a:xfrm flipV="1">
            <a:off x="1761283" y="9981843"/>
            <a:ext cx="622060" cy="53714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2F2DE9A-DE63-A540-9854-8B6C82A67F0B}"/>
              </a:ext>
            </a:extLst>
          </p:cNvPr>
          <p:cNvCxnSpPr>
            <a:cxnSpLocks/>
            <a:stCxn id="82" idx="3"/>
          </p:cNvCxnSpPr>
          <p:nvPr/>
        </p:nvCxnSpPr>
        <p:spPr>
          <a:xfrm>
            <a:off x="1788855" y="9596508"/>
            <a:ext cx="616696" cy="0"/>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7EC599C-A086-9A4D-9A2F-01D652D42B03}"/>
              </a:ext>
            </a:extLst>
          </p:cNvPr>
          <p:cNvCxnSpPr>
            <a:cxnSpLocks/>
            <a:stCxn id="84" idx="1"/>
          </p:cNvCxnSpPr>
          <p:nvPr/>
        </p:nvCxnSpPr>
        <p:spPr>
          <a:xfrm flipH="1">
            <a:off x="21713398" y="8844391"/>
            <a:ext cx="609285" cy="76440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B4F455E-6E33-AC45-A19E-3643B7323154}"/>
              </a:ext>
            </a:extLst>
          </p:cNvPr>
          <p:cNvCxnSpPr>
            <a:cxnSpLocks/>
            <a:stCxn id="85" idx="1"/>
            <a:endCxn id="81" idx="3"/>
          </p:cNvCxnSpPr>
          <p:nvPr/>
        </p:nvCxnSpPr>
        <p:spPr>
          <a:xfrm flipH="1">
            <a:off x="21675151" y="9751921"/>
            <a:ext cx="645688" cy="229923"/>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04F00574-0FAD-5747-BBEB-21E3BF41B717}"/>
              </a:ext>
            </a:extLst>
          </p:cNvPr>
          <p:cNvCxnSpPr>
            <a:cxnSpLocks/>
            <a:stCxn id="86" idx="1"/>
          </p:cNvCxnSpPr>
          <p:nvPr/>
        </p:nvCxnSpPr>
        <p:spPr>
          <a:xfrm flipH="1" flipV="1">
            <a:off x="21675152" y="10245790"/>
            <a:ext cx="606997" cy="433205"/>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436B2C11-BA60-8D4E-B24D-14C3A353AEF9}"/>
              </a:ext>
            </a:extLst>
          </p:cNvPr>
          <p:cNvSpPr/>
          <p:nvPr/>
        </p:nvSpPr>
        <p:spPr>
          <a:xfrm>
            <a:off x="22252611" y="11168068"/>
            <a:ext cx="1789968" cy="528376"/>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Metrics</a:t>
            </a:r>
          </a:p>
        </p:txBody>
      </p:sp>
      <p:cxnSp>
        <p:nvCxnSpPr>
          <p:cNvPr id="113" name="Straight Arrow Connector 112">
            <a:extLst>
              <a:ext uri="{FF2B5EF4-FFF2-40B4-BE49-F238E27FC236}">
                <a16:creationId xmlns:a16="http://schemas.microsoft.com/office/drawing/2014/main" id="{CE4AECA3-A517-844D-8E9B-856070017FC5}"/>
              </a:ext>
            </a:extLst>
          </p:cNvPr>
          <p:cNvCxnSpPr>
            <a:cxnSpLocks/>
            <a:stCxn id="112" idx="1"/>
          </p:cNvCxnSpPr>
          <p:nvPr/>
        </p:nvCxnSpPr>
        <p:spPr>
          <a:xfrm flipH="1" flipV="1">
            <a:off x="21653975" y="10624148"/>
            <a:ext cx="598637" cy="808109"/>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9B21D779-5863-364F-ADFC-D51B2346011A}"/>
              </a:ext>
            </a:extLst>
          </p:cNvPr>
          <p:cNvSpPr/>
          <p:nvPr/>
        </p:nvSpPr>
        <p:spPr>
          <a:xfrm>
            <a:off x="7954864" y="6128832"/>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Bias, Drift, Interpretability, Quality, Custom Metrics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19" name="Rectangle 118">
            <a:extLst>
              <a:ext uri="{FF2B5EF4-FFF2-40B4-BE49-F238E27FC236}">
                <a16:creationId xmlns:a16="http://schemas.microsoft.com/office/drawing/2014/main" id="{A9A97364-939A-7245-B5F2-097D3253E41E}"/>
              </a:ext>
            </a:extLst>
          </p:cNvPr>
          <p:cNvSpPr/>
          <p:nvPr/>
        </p:nvSpPr>
        <p:spPr>
          <a:xfrm>
            <a:off x="13647109" y="6210493"/>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Online, Batch</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20" name="Rectangle 119">
            <a:extLst>
              <a:ext uri="{FF2B5EF4-FFF2-40B4-BE49-F238E27FC236}">
                <a16:creationId xmlns:a16="http://schemas.microsoft.com/office/drawing/2014/main" id="{C11D9BC1-1754-CB42-B572-2D3D2BA56784}"/>
              </a:ext>
            </a:extLst>
          </p:cNvPr>
          <p:cNvSpPr/>
          <p:nvPr/>
        </p:nvSpPr>
        <p:spPr>
          <a:xfrm>
            <a:off x="18763974" y="5847578"/>
            <a:ext cx="529617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rPr>
              <a:t>Bias, </a:t>
            </a:r>
            <a:r>
              <a:rPr kumimoji="0" lang="en-US" sz="2400" i="1" u="none" strike="noStrike" kern="0" cap="none" spc="0" normalizeH="0" baseline="0" noProof="0" dirty="0">
                <a:ln>
                  <a:noFill/>
                </a:ln>
                <a:solidFill>
                  <a:srgbClr val="7030A0"/>
                </a:solidFill>
                <a:effectLst/>
                <a:uLnTx/>
                <a:uFillTx/>
                <a:latin typeface="Arial"/>
                <a:ea typeface="+mn-ea"/>
                <a:cs typeface="+mn-cs"/>
                <a:sym typeface="Helvetica Neue"/>
              </a:rPr>
              <a:t>Drift Computation</a:t>
            </a:r>
            <a:r>
              <a:rPr kumimoji="0" lang="en-US" sz="3200" i="1" u="none" strike="noStrike" kern="0" cap="none" spc="0" normalizeH="0" baseline="0" noProof="0" dirty="0">
                <a:ln>
                  <a:noFill/>
                </a:ln>
                <a:solidFill>
                  <a:srgbClr val="7030A0"/>
                </a:solidFill>
                <a:effectLst/>
                <a:uLnTx/>
                <a:uFillTx/>
                <a:latin typeface="Arial"/>
                <a:ea typeface="+mn-ea"/>
                <a:cs typeface="+mn-cs"/>
                <a:sym typeface="Helvetica Neue"/>
              </a:rPr>
              <a:t>,</a:t>
            </a:r>
            <a:r>
              <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rPr>
              <a:t> Interpretability, Quality, Custom Metrics</a:t>
            </a:r>
            <a:endParaRPr kumimoji="0" lang="en-US" sz="2200" i="0" u="none" strike="noStrike" kern="0" cap="none" spc="0" normalizeH="0" baseline="0" noProof="0" dirty="0">
              <a:ln>
                <a:noFill/>
              </a:ln>
              <a:solidFill>
                <a:srgbClr val="7030A0"/>
              </a:solidFill>
              <a:effectLst/>
              <a:uLnTx/>
              <a:uFillTx/>
              <a:latin typeface="Arial"/>
              <a:ea typeface="+mn-ea"/>
              <a:cs typeface="+mn-cs"/>
              <a:sym typeface="Helvetica Neue"/>
            </a:endParaRPr>
          </a:p>
        </p:txBody>
      </p:sp>
      <p:sp>
        <p:nvSpPr>
          <p:cNvPr id="123" name="Rectangle 122">
            <a:extLst>
              <a:ext uri="{FF2B5EF4-FFF2-40B4-BE49-F238E27FC236}">
                <a16:creationId xmlns:a16="http://schemas.microsoft.com/office/drawing/2014/main" id="{13A872CF-7FBB-E644-BAF4-BBA29EE31CA5}"/>
              </a:ext>
            </a:extLst>
          </p:cNvPr>
          <p:cNvSpPr/>
          <p:nvPr/>
        </p:nvSpPr>
        <p:spPr>
          <a:xfrm>
            <a:off x="470173" y="3546667"/>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CI/CD</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130" name="Rounded Rectangle 76">
            <a:extLst>
              <a:ext uri="{FF2B5EF4-FFF2-40B4-BE49-F238E27FC236}">
                <a16:creationId xmlns:a16="http://schemas.microsoft.com/office/drawing/2014/main" id="{06A1F198-1FE3-3B40-975D-74803F259A2D}"/>
              </a:ext>
            </a:extLst>
          </p:cNvPr>
          <p:cNvSpPr/>
          <p:nvPr/>
        </p:nvSpPr>
        <p:spPr>
          <a:xfrm>
            <a:off x="19656526" y="1528864"/>
            <a:ext cx="4409125" cy="1941787"/>
          </a:xfrm>
          <a:prstGeom prst="roundRect">
            <a:avLst/>
          </a:prstGeom>
          <a:solidFill>
            <a:schemeClr val="accent2">
              <a:lumMod val="20000"/>
              <a:lumOff val="80000"/>
            </a:schemeClr>
          </a:solidFill>
          <a:ln w="25400" cap="flat" cmpd="sng" algn="ctr">
            <a:solidFill>
              <a:schemeClr val="accent2">
                <a:lumMod val="60000"/>
                <a:lumOff val="40000"/>
              </a:schemeClr>
            </a:solidFill>
            <a:prstDash val="solid"/>
          </a:ln>
          <a:effectLst/>
        </p:spPr>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rPr>
              <a:t>Model Facts Management</a:t>
            </a:r>
          </a:p>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B050"/>
              </a:solidFill>
              <a:effectLst/>
              <a:uLnTx/>
              <a:uFillTx/>
              <a:latin typeface="Arial"/>
              <a:ea typeface="+mn-ea"/>
              <a:cs typeface="+mn-cs"/>
              <a:sym typeface="Helvetica Neue"/>
            </a:endParaRPr>
          </a:p>
        </p:txBody>
      </p:sp>
      <p:sp>
        <p:nvSpPr>
          <p:cNvPr id="132" name="Rectangle 131">
            <a:extLst>
              <a:ext uri="{FF2B5EF4-FFF2-40B4-BE49-F238E27FC236}">
                <a16:creationId xmlns:a16="http://schemas.microsoft.com/office/drawing/2014/main" id="{9796BB10-AF74-6146-9B2B-BD41E629B36B}"/>
              </a:ext>
            </a:extLst>
          </p:cNvPr>
          <p:cNvSpPr/>
          <p:nvPr/>
        </p:nvSpPr>
        <p:spPr>
          <a:xfrm>
            <a:off x="20115997" y="2522099"/>
            <a:ext cx="3674592"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endParaRPr>
          </a:p>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6E177D">
                    <a:lumMod val="75000"/>
                  </a:srgbClr>
                </a:solidFill>
                <a:effectLst/>
                <a:uLnTx/>
                <a:uFillTx/>
                <a:latin typeface="Arial"/>
                <a:ea typeface="+mn-ea"/>
                <a:cs typeface="+mn-cs"/>
                <a:sym typeface="Helvetica Neue"/>
              </a:rPr>
              <a:t>All Details about a Model across its lifecycle phases</a:t>
            </a:r>
            <a:endParaRPr kumimoji="0" lang="en-US" sz="2200" b="0" i="0" u="none" strike="noStrike" kern="0" cap="none" spc="0" normalizeH="0" baseline="0" noProof="0" dirty="0">
              <a:ln>
                <a:noFill/>
              </a:ln>
              <a:solidFill>
                <a:srgbClr val="004266"/>
              </a:solidFill>
              <a:effectLst/>
              <a:uLnTx/>
              <a:uFillTx/>
              <a:latin typeface="Arial"/>
              <a:ea typeface="+mn-ea"/>
              <a:cs typeface="+mn-cs"/>
              <a:sym typeface="Helvetica Neue"/>
            </a:endParaRPr>
          </a:p>
        </p:txBody>
      </p:sp>
      <p:sp>
        <p:nvSpPr>
          <p:cNvPr id="91" name="Rectangle 90">
            <a:extLst>
              <a:ext uri="{FF2B5EF4-FFF2-40B4-BE49-F238E27FC236}">
                <a16:creationId xmlns:a16="http://schemas.microsoft.com/office/drawing/2014/main" id="{9184014F-4845-FF40-96F3-DADAE3A1107D}"/>
              </a:ext>
            </a:extLst>
          </p:cNvPr>
          <p:cNvSpPr/>
          <p:nvPr/>
        </p:nvSpPr>
        <p:spPr>
          <a:xfrm>
            <a:off x="2979285" y="10064378"/>
            <a:ext cx="217009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Business Term Association</a:t>
            </a:r>
          </a:p>
        </p:txBody>
      </p:sp>
      <p:sp>
        <p:nvSpPr>
          <p:cNvPr id="111" name="Rectangle 110">
            <a:extLst>
              <a:ext uri="{FF2B5EF4-FFF2-40B4-BE49-F238E27FC236}">
                <a16:creationId xmlns:a16="http://schemas.microsoft.com/office/drawing/2014/main" id="{6B1D3592-70FB-F045-AC45-372AB814042E}"/>
              </a:ext>
            </a:extLst>
          </p:cNvPr>
          <p:cNvSpPr/>
          <p:nvPr/>
        </p:nvSpPr>
        <p:spPr>
          <a:xfrm>
            <a:off x="13169809" y="9195474"/>
            <a:ext cx="3488851"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Protection</a:t>
            </a:r>
          </a:p>
        </p:txBody>
      </p:sp>
      <p:sp>
        <p:nvSpPr>
          <p:cNvPr id="118" name="Rectangle 117">
            <a:extLst>
              <a:ext uri="{FF2B5EF4-FFF2-40B4-BE49-F238E27FC236}">
                <a16:creationId xmlns:a16="http://schemas.microsoft.com/office/drawing/2014/main" id="{50431E73-FF9D-9D44-B491-BC11644D3A26}"/>
              </a:ext>
            </a:extLst>
          </p:cNvPr>
          <p:cNvSpPr/>
          <p:nvPr/>
        </p:nvSpPr>
        <p:spPr>
          <a:xfrm>
            <a:off x="3685469" y="9173207"/>
            <a:ext cx="317596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Search for </a:t>
            </a:r>
          </a:p>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Features, Models</a:t>
            </a:r>
          </a:p>
        </p:txBody>
      </p:sp>
      <p:sp>
        <p:nvSpPr>
          <p:cNvPr id="121" name="Rectangle 120">
            <a:extLst>
              <a:ext uri="{FF2B5EF4-FFF2-40B4-BE49-F238E27FC236}">
                <a16:creationId xmlns:a16="http://schemas.microsoft.com/office/drawing/2014/main" id="{9EEBD103-1FE6-0947-9089-542BD9C29293}"/>
              </a:ext>
            </a:extLst>
          </p:cNvPr>
          <p:cNvSpPr/>
          <p:nvPr/>
        </p:nvSpPr>
        <p:spPr>
          <a:xfrm>
            <a:off x="14697304" y="10115324"/>
            <a:ext cx="3174453"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Lineage</a:t>
            </a:r>
          </a:p>
        </p:txBody>
      </p:sp>
      <p:sp>
        <p:nvSpPr>
          <p:cNvPr id="122" name="Rectangle 121">
            <a:extLst>
              <a:ext uri="{FF2B5EF4-FFF2-40B4-BE49-F238E27FC236}">
                <a16:creationId xmlns:a16="http://schemas.microsoft.com/office/drawing/2014/main" id="{93E1E393-52D1-EA4F-BF80-38DFD9C232AF}"/>
              </a:ext>
            </a:extLst>
          </p:cNvPr>
          <p:cNvSpPr/>
          <p:nvPr/>
        </p:nvSpPr>
        <p:spPr>
          <a:xfrm>
            <a:off x="17304347" y="9181084"/>
            <a:ext cx="2891925"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Version Management</a:t>
            </a:r>
          </a:p>
        </p:txBody>
      </p:sp>
      <p:sp>
        <p:nvSpPr>
          <p:cNvPr id="144" name="Rectangle 143">
            <a:extLst>
              <a:ext uri="{FF2B5EF4-FFF2-40B4-BE49-F238E27FC236}">
                <a16:creationId xmlns:a16="http://schemas.microsoft.com/office/drawing/2014/main" id="{B6F9B036-5997-774C-86A7-D086D8A1E126}"/>
              </a:ext>
            </a:extLst>
          </p:cNvPr>
          <p:cNvSpPr/>
          <p:nvPr/>
        </p:nvSpPr>
        <p:spPr>
          <a:xfrm>
            <a:off x="6105653" y="10087532"/>
            <a:ext cx="2347584"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 Quality</a:t>
            </a:r>
          </a:p>
        </p:txBody>
      </p:sp>
      <p:sp>
        <p:nvSpPr>
          <p:cNvPr id="145" name="Rectangle 144">
            <a:extLst>
              <a:ext uri="{FF2B5EF4-FFF2-40B4-BE49-F238E27FC236}">
                <a16:creationId xmlns:a16="http://schemas.microsoft.com/office/drawing/2014/main" id="{E6D07367-6C65-D741-8108-10D03C81BAB0}"/>
              </a:ext>
            </a:extLst>
          </p:cNvPr>
          <p:cNvSpPr/>
          <p:nvPr/>
        </p:nvSpPr>
        <p:spPr>
          <a:xfrm>
            <a:off x="7855511" y="9200122"/>
            <a:ext cx="348886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Access Control</a:t>
            </a:r>
          </a:p>
        </p:txBody>
      </p:sp>
      <p:sp>
        <p:nvSpPr>
          <p:cNvPr id="146" name="Rectangle 145">
            <a:extLst>
              <a:ext uri="{FF2B5EF4-FFF2-40B4-BE49-F238E27FC236}">
                <a16:creationId xmlns:a16="http://schemas.microsoft.com/office/drawing/2014/main" id="{70CC1854-55A4-8642-AFD6-C059A0C87857}"/>
              </a:ext>
            </a:extLst>
          </p:cNvPr>
          <p:cNvSpPr/>
          <p:nvPr/>
        </p:nvSpPr>
        <p:spPr>
          <a:xfrm>
            <a:off x="18320384" y="10115324"/>
            <a:ext cx="2892117" cy="749629"/>
          </a:xfrm>
          <a:prstGeom prst="rect">
            <a:avLst/>
          </a:prstGeom>
          <a:solidFill>
            <a:schemeClr val="bg2"/>
          </a:solidFill>
          <a:ln>
            <a:solidFill>
              <a:srgbClr val="7030A0"/>
            </a:solidFill>
            <a:prstDash val="solid"/>
          </a:ln>
        </p:spPr>
        <p:txBody>
          <a:bodyPr wrap="square" lIns="0" tIns="0" rIns="0" bIns="0" rtlCol="0" anchor="ctr">
            <a:noAutofit/>
          </a:bodyPr>
          <a:lstStyle/>
          <a:p>
            <a:pPr marL="0" marR="0" lvl="0" indent="0" algn="ctr" defTabSz="1829266"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Arial"/>
                <a:ea typeface="+mn-ea"/>
                <a:cs typeface="Arial"/>
                <a:sym typeface="Helvetica Neue"/>
              </a:rPr>
              <a:t>Data/Model Catalogs</a:t>
            </a:r>
          </a:p>
        </p:txBody>
      </p:sp>
      <p:sp>
        <p:nvSpPr>
          <p:cNvPr id="4" name="Rectangle 3">
            <a:extLst>
              <a:ext uri="{FF2B5EF4-FFF2-40B4-BE49-F238E27FC236}">
                <a16:creationId xmlns:a16="http://schemas.microsoft.com/office/drawing/2014/main" id="{97C5DD5D-EEFC-3407-0985-A364E833CCBC}"/>
              </a:ext>
            </a:extLst>
          </p:cNvPr>
          <p:cNvSpPr/>
          <p:nvPr/>
        </p:nvSpPr>
        <p:spPr>
          <a:xfrm>
            <a:off x="394579" y="11019185"/>
            <a:ext cx="1366704" cy="763298"/>
          </a:xfrm>
          <a:prstGeom prst="rect">
            <a:avLst/>
          </a:prstGeom>
          <a:solidFill>
            <a:schemeClr val="bg2">
              <a:lumMod val="85000"/>
            </a:schemeClr>
          </a:solidFill>
          <a:ln w="19050">
            <a:solidFill>
              <a:schemeClr val="accent3"/>
            </a:solidFill>
            <a:prstDash val="dash"/>
          </a:ln>
        </p:spPr>
        <p:txBody>
          <a:bodyPr wrap="square" lIns="0" tIns="0" rIns="0" bIns="0" rtlCol="0" anchor="ctr">
            <a:noAutofit/>
          </a:bodyPr>
          <a:lstStyle/>
          <a:p>
            <a:pPr marL="0" marR="0" lvl="0" indent="0" algn="ctr" defTabSz="18288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a:sym typeface="Helvetica Neue"/>
              </a:rPr>
              <a:t>Training Data Statistics</a:t>
            </a:r>
          </a:p>
        </p:txBody>
      </p:sp>
      <p:cxnSp>
        <p:nvCxnSpPr>
          <p:cNvPr id="5" name="Straight Arrow Connector 4">
            <a:extLst>
              <a:ext uri="{FF2B5EF4-FFF2-40B4-BE49-F238E27FC236}">
                <a16:creationId xmlns:a16="http://schemas.microsoft.com/office/drawing/2014/main" id="{1E188A0E-E3D8-BF6C-6969-1A3D2D11E8DF}"/>
              </a:ext>
            </a:extLst>
          </p:cNvPr>
          <p:cNvCxnSpPr>
            <a:cxnSpLocks/>
            <a:stCxn id="4" idx="3"/>
            <a:endCxn id="81" idx="1"/>
          </p:cNvCxnSpPr>
          <p:nvPr/>
        </p:nvCxnSpPr>
        <p:spPr>
          <a:xfrm flipV="1">
            <a:off x="1761283" y="9981843"/>
            <a:ext cx="622060" cy="1418991"/>
          </a:xfrm>
          <a:prstGeom prst="straightConnector1">
            <a:avLst/>
          </a:prstGeom>
          <a:ln w="1905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E547FB96-0F2D-B0C3-8B9F-178D1313D33B}"/>
              </a:ext>
            </a:extLst>
          </p:cNvPr>
          <p:cNvCxnSpPr>
            <a:cxnSpLocks/>
          </p:cNvCxnSpPr>
          <p:nvPr/>
        </p:nvCxnSpPr>
        <p:spPr>
          <a:xfrm flipV="1">
            <a:off x="21639104" y="3442036"/>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8855538-2A75-D80E-B54F-FEDEC4F85E47}"/>
              </a:ext>
            </a:extLst>
          </p:cNvPr>
          <p:cNvCxnSpPr>
            <a:cxnSpLocks/>
          </p:cNvCxnSpPr>
          <p:nvPr/>
        </p:nvCxnSpPr>
        <p:spPr>
          <a:xfrm flipV="1">
            <a:off x="22018037"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5CD625C-AFDF-F8B6-0C6B-1810BA085E3A}"/>
              </a:ext>
            </a:extLst>
          </p:cNvPr>
          <p:cNvCxnSpPr>
            <a:cxnSpLocks/>
          </p:cNvCxnSpPr>
          <p:nvPr/>
        </p:nvCxnSpPr>
        <p:spPr>
          <a:xfrm flipV="1">
            <a:off x="22341720" y="3461321"/>
            <a:ext cx="0" cy="601571"/>
          </a:xfrm>
          <a:prstGeom prst="straightConnector1">
            <a:avLst/>
          </a:prstGeom>
          <a:ln w="285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542F16B-6F3A-0BB6-59F6-67EF0865AB2D}"/>
              </a:ext>
            </a:extLst>
          </p:cNvPr>
          <p:cNvSpPr/>
          <p:nvPr/>
        </p:nvSpPr>
        <p:spPr>
          <a:xfrm>
            <a:off x="133831" y="6241676"/>
            <a:ext cx="6543927" cy="756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32" rtl="0" eaLnBrk="1" fontAlgn="auto" latinLnBrk="0" hangingPunct="1">
              <a:lnSpc>
                <a:spcPct val="100000"/>
              </a:lnSpc>
              <a:spcBef>
                <a:spcPts val="0"/>
              </a:spcBef>
              <a:spcAft>
                <a:spcPts val="0"/>
              </a:spcAft>
              <a:buClrTx/>
              <a:buSzTx/>
              <a:buFontTx/>
              <a:buNone/>
              <a:tabLst/>
              <a:defRPr/>
            </a:pPr>
            <a:r>
              <a:rPr kumimoji="0" lang="en-US" sz="2200" i="1" u="none" strike="noStrike" kern="0" cap="none" spc="0" normalizeH="0" baseline="0" noProof="0" dirty="0">
                <a:ln>
                  <a:noFill/>
                </a:ln>
                <a:solidFill>
                  <a:srgbClr val="7030A0"/>
                </a:solidFill>
                <a:effectLst/>
                <a:uLnTx/>
                <a:uFillTx/>
                <a:latin typeface="Arial"/>
                <a:ea typeface="+mn-ea"/>
                <a:cs typeface="+mn-cs"/>
                <a:sym typeface="Helvetica Neue"/>
              </a:rPr>
              <a:t>Feature Engineering, Model Development &amp; Training Data Statistics Computation for Drift, Bias, Explanation</a:t>
            </a:r>
          </a:p>
        </p:txBody>
      </p:sp>
      <p:grpSp>
        <p:nvGrpSpPr>
          <p:cNvPr id="11" name="Group 10">
            <a:extLst>
              <a:ext uri="{FF2B5EF4-FFF2-40B4-BE49-F238E27FC236}">
                <a16:creationId xmlns:a16="http://schemas.microsoft.com/office/drawing/2014/main" id="{A9A2BB5D-4B52-7EDB-6ECB-EDA5A8ED7C9B}"/>
              </a:ext>
            </a:extLst>
          </p:cNvPr>
          <p:cNvGrpSpPr/>
          <p:nvPr/>
        </p:nvGrpSpPr>
        <p:grpSpPr>
          <a:xfrm>
            <a:off x="20314782" y="5280882"/>
            <a:ext cx="1097280" cy="464564"/>
            <a:chOff x="7978140" y="1692443"/>
            <a:chExt cx="1165860" cy="506991"/>
          </a:xfrm>
        </p:grpSpPr>
        <p:cxnSp>
          <p:nvCxnSpPr>
            <p:cNvPr id="12" name="Straight Connector 11">
              <a:extLst>
                <a:ext uri="{FF2B5EF4-FFF2-40B4-BE49-F238E27FC236}">
                  <a16:creationId xmlns:a16="http://schemas.microsoft.com/office/drawing/2014/main" id="{A8086E30-917F-7C15-ABD9-F586AE75DC9F}"/>
                </a:ext>
              </a:extLst>
            </p:cNvPr>
            <p:cNvCxnSpPr>
              <a:cxnSpLocks/>
            </p:cNvCxnSpPr>
            <p:nvPr/>
          </p:nvCxnSpPr>
          <p:spPr bwMode="auto">
            <a:xfrm>
              <a:off x="7978140" y="1823068"/>
              <a:ext cx="284734" cy="376366"/>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7A2B154-7740-55CF-28FF-E414428B2E52}"/>
                </a:ext>
              </a:extLst>
            </p:cNvPr>
            <p:cNvCxnSpPr>
              <a:cxnSpLocks/>
            </p:cNvCxnSpPr>
            <p:nvPr/>
          </p:nvCxnSpPr>
          <p:spPr bwMode="auto">
            <a:xfrm flipV="1">
              <a:off x="8262874" y="1692443"/>
              <a:ext cx="881126" cy="464564"/>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4D7FD7A-F0AE-43B3-6A8B-8E83D7231CDB}"/>
              </a:ext>
            </a:extLst>
          </p:cNvPr>
          <p:cNvGrpSpPr/>
          <p:nvPr/>
        </p:nvGrpSpPr>
        <p:grpSpPr>
          <a:xfrm>
            <a:off x="13380924" y="2049069"/>
            <a:ext cx="1097280" cy="464564"/>
            <a:chOff x="7978140" y="1692443"/>
            <a:chExt cx="1165860" cy="506991"/>
          </a:xfrm>
        </p:grpSpPr>
        <p:cxnSp>
          <p:nvCxnSpPr>
            <p:cNvPr id="15" name="Straight Connector 14">
              <a:extLst>
                <a:ext uri="{FF2B5EF4-FFF2-40B4-BE49-F238E27FC236}">
                  <a16:creationId xmlns:a16="http://schemas.microsoft.com/office/drawing/2014/main" id="{72CE341C-D43A-22B8-27C7-CEA0A4207F6A}"/>
                </a:ext>
              </a:extLst>
            </p:cNvPr>
            <p:cNvCxnSpPr>
              <a:cxnSpLocks/>
            </p:cNvCxnSpPr>
            <p:nvPr/>
          </p:nvCxnSpPr>
          <p:spPr bwMode="auto">
            <a:xfrm>
              <a:off x="7978140" y="1823068"/>
              <a:ext cx="284734" cy="376366"/>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E840D3B-CED6-F3C4-DDE8-6B3F19D9260F}"/>
                </a:ext>
              </a:extLst>
            </p:cNvPr>
            <p:cNvCxnSpPr>
              <a:cxnSpLocks/>
            </p:cNvCxnSpPr>
            <p:nvPr/>
          </p:nvCxnSpPr>
          <p:spPr bwMode="auto">
            <a:xfrm flipV="1">
              <a:off x="8262874" y="1692443"/>
              <a:ext cx="881126" cy="464564"/>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8DFC4FDA-47DC-F6F8-22A6-5996D9F38355}"/>
              </a:ext>
            </a:extLst>
          </p:cNvPr>
          <p:cNvGrpSpPr/>
          <p:nvPr/>
        </p:nvGrpSpPr>
        <p:grpSpPr>
          <a:xfrm>
            <a:off x="22266155" y="1437655"/>
            <a:ext cx="1097280" cy="464564"/>
            <a:chOff x="7978140" y="1692443"/>
            <a:chExt cx="1165860" cy="506991"/>
          </a:xfrm>
        </p:grpSpPr>
        <p:cxnSp>
          <p:nvCxnSpPr>
            <p:cNvPr id="18" name="Straight Connector 17">
              <a:extLst>
                <a:ext uri="{FF2B5EF4-FFF2-40B4-BE49-F238E27FC236}">
                  <a16:creationId xmlns:a16="http://schemas.microsoft.com/office/drawing/2014/main" id="{7707E37A-E2DC-3F89-F991-07740F456848}"/>
                </a:ext>
              </a:extLst>
            </p:cNvPr>
            <p:cNvCxnSpPr>
              <a:cxnSpLocks/>
            </p:cNvCxnSpPr>
            <p:nvPr/>
          </p:nvCxnSpPr>
          <p:spPr bwMode="auto">
            <a:xfrm>
              <a:off x="7978140" y="1823068"/>
              <a:ext cx="284734" cy="376366"/>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C347B3-3A8B-CC08-6E97-39DE50313ED6}"/>
                </a:ext>
              </a:extLst>
            </p:cNvPr>
            <p:cNvCxnSpPr>
              <a:cxnSpLocks/>
            </p:cNvCxnSpPr>
            <p:nvPr/>
          </p:nvCxnSpPr>
          <p:spPr bwMode="auto">
            <a:xfrm flipV="1">
              <a:off x="8262874" y="1692443"/>
              <a:ext cx="881126" cy="464564"/>
            </a:xfrm>
            <a:prstGeom prst="line">
              <a:avLst/>
            </a:prstGeom>
            <a:ln w="57150">
              <a:solidFill>
                <a:srgbClr val="009D9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7814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878029" cy="1092709"/>
          </a:xfrm>
        </p:spPr>
        <p:txBody>
          <a:bodyPr/>
          <a:lstStyle/>
          <a:p>
            <a:r>
              <a:rPr lang="en-US" sz="6000" dirty="0"/>
              <a:t>Lab 3 – Using Drift metric in Monitoring, Governance Workflow &amp; Factsheet (2/3)</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25</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7" name="TextBox 6">
            <a:extLst>
              <a:ext uri="{FF2B5EF4-FFF2-40B4-BE49-F238E27FC236}">
                <a16:creationId xmlns:a16="http://schemas.microsoft.com/office/drawing/2014/main" id="{02BB017F-A027-2EDF-6421-61845051415A}"/>
              </a:ext>
            </a:extLst>
          </p:cNvPr>
          <p:cNvSpPr txBox="1"/>
          <p:nvPr/>
        </p:nvSpPr>
        <p:spPr>
          <a:xfrm>
            <a:off x="252985" y="2539329"/>
            <a:ext cx="23716478" cy="7432804"/>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Instructor will demonstrate following step using IBM Tool in IBM Cloud Pak for Data</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Creating Model Governance Workflow</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Model Entry Factsheet</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Model Monitoring tools</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How to associate Drift Computing function to the Model Monitoring tool using API</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Drift metric over a period of time in Monitoring Tool</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Drift metric creating Red alert in Model Governance workflow and Model Entry</a:t>
            </a:r>
          </a:p>
        </p:txBody>
      </p:sp>
    </p:spTree>
    <p:extLst>
      <p:ext uri="{BB962C8B-B14F-4D97-AF65-F5344CB8AC3E}">
        <p14:creationId xmlns:p14="http://schemas.microsoft.com/office/powerpoint/2010/main" val="208398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Lab 3 – Using Drift metric in Monitoring, Governance Workflow &amp; Factsheet (3/3)</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26</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172210" y="2173569"/>
            <a:ext cx="23716478" cy="7363554"/>
          </a:xfrm>
          <a:prstGeom prst="rect">
            <a:avLst/>
          </a:prstGeom>
          <a:noFill/>
        </p:spPr>
        <p:txBody>
          <a:bodyPr wrap="square">
            <a:spAutoFit/>
          </a:bodyPr>
          <a:lstStyle/>
          <a:p>
            <a:r>
              <a:rPr lang="en-US" sz="4000" b="1" dirty="0">
                <a:solidFill>
                  <a:schemeClr val="tx1"/>
                </a:solidFill>
                <a:latin typeface="Arial" panose="020B0604020202020204" pitchFamily="34" charset="0"/>
                <a:cs typeface="Arial" panose="020B0604020202020204" pitchFamily="34" charset="0"/>
              </a:rPr>
              <a:t>Attendees needs to do following (home work) using following resources and free Trial version of IBM Cloud Pak for Data</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Build and Deploy a Model with Model Entry in Factsheet - https://</a:t>
            </a:r>
            <a:r>
              <a:rPr lang="en-US" sz="4000" dirty="0" err="1">
                <a:solidFill>
                  <a:schemeClr val="tx1"/>
                </a:solidFill>
                <a:latin typeface="Arial" panose="020B0604020202020204" pitchFamily="34" charset="0"/>
                <a:cs typeface="Arial" panose="020B0604020202020204" pitchFamily="34" charset="0"/>
              </a:rPr>
              <a:t>dataplatform.cloud.ibm.com</a:t>
            </a:r>
            <a:r>
              <a:rPr lang="en-US" sz="4000" dirty="0">
                <a:solidFill>
                  <a:schemeClr val="tx1"/>
                </a:solidFill>
                <a:latin typeface="Arial" panose="020B0604020202020204" pitchFamily="34" charset="0"/>
                <a:cs typeface="Arial" panose="020B0604020202020204" pitchFamily="34" charset="0"/>
              </a:rPr>
              <a:t>/docs/content/</a:t>
            </a:r>
            <a:r>
              <a:rPr lang="en-US" sz="4000" dirty="0" err="1">
                <a:solidFill>
                  <a:schemeClr val="tx1"/>
                </a:solidFill>
                <a:latin typeface="Arial" panose="020B0604020202020204" pitchFamily="34" charset="0"/>
                <a:cs typeface="Arial" panose="020B0604020202020204" pitchFamily="34" charset="0"/>
              </a:rPr>
              <a:t>wsj</a:t>
            </a:r>
            <a:r>
              <a:rPr lang="en-US" sz="4000" dirty="0">
                <a:solidFill>
                  <a:schemeClr val="tx1"/>
                </a:solidFill>
                <a:latin typeface="Arial" panose="020B0604020202020204" pitchFamily="34" charset="0"/>
                <a:cs typeface="Arial" panose="020B0604020202020204" pitchFamily="34" charset="0"/>
              </a:rPr>
              <a:t>/getting-started/</a:t>
            </a:r>
            <a:r>
              <a:rPr lang="en-US" sz="4000" dirty="0" err="1">
                <a:solidFill>
                  <a:schemeClr val="tx1"/>
                </a:solidFill>
                <a:latin typeface="Arial" panose="020B0604020202020204" pitchFamily="34" charset="0"/>
                <a:cs typeface="Arial" panose="020B0604020202020204" pitchFamily="34" charset="0"/>
              </a:rPr>
              <a:t>df_AI_create_model.html?adoper</a:t>
            </a:r>
            <a:r>
              <a:rPr lang="en-US" sz="4000" dirty="0">
                <a:solidFill>
                  <a:schemeClr val="tx1"/>
                </a:solidFill>
                <a:latin typeface="Arial" panose="020B0604020202020204" pitchFamily="34" charset="0"/>
                <a:cs typeface="Arial" panose="020B0604020202020204" pitchFamily="34" charset="0"/>
              </a:rPr>
              <a:t>=178484_1_PB1Click on triple dot icon on the right of ‘Drift Computation Function’ notebook. Click Edit. This will open the Notebook in Open Mode.</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Configure deployment of Model for Monitoring - https://</a:t>
            </a:r>
            <a:r>
              <a:rPr lang="en-US" sz="4000" dirty="0" err="1">
                <a:solidFill>
                  <a:schemeClr val="tx1"/>
                </a:solidFill>
                <a:latin typeface="Arial" panose="020B0604020202020204" pitchFamily="34" charset="0"/>
                <a:cs typeface="Arial" panose="020B0604020202020204" pitchFamily="34" charset="0"/>
              </a:rPr>
              <a:t>dataplatform.cloud.ibm.com</a:t>
            </a:r>
            <a:r>
              <a:rPr lang="en-US" sz="4000" dirty="0">
                <a:solidFill>
                  <a:schemeClr val="tx1"/>
                </a:solidFill>
                <a:latin typeface="Arial" panose="020B0604020202020204" pitchFamily="34" charset="0"/>
                <a:cs typeface="Arial" panose="020B0604020202020204" pitchFamily="34" charset="0"/>
              </a:rPr>
              <a:t>/docs/content/</a:t>
            </a:r>
            <a:r>
              <a:rPr lang="en-US" sz="4000" dirty="0" err="1">
                <a:solidFill>
                  <a:schemeClr val="tx1"/>
                </a:solidFill>
                <a:latin typeface="Arial" panose="020B0604020202020204" pitchFamily="34" charset="0"/>
                <a:cs typeface="Arial" panose="020B0604020202020204" pitchFamily="34" charset="0"/>
              </a:rPr>
              <a:t>wsj</a:t>
            </a:r>
            <a:r>
              <a:rPr lang="en-US" sz="4000" dirty="0">
                <a:solidFill>
                  <a:schemeClr val="tx1"/>
                </a:solidFill>
                <a:latin typeface="Arial" panose="020B0604020202020204" pitchFamily="34" charset="0"/>
                <a:cs typeface="Arial" panose="020B0604020202020204" pitchFamily="34" charset="0"/>
              </a:rPr>
              <a:t>/model/</a:t>
            </a:r>
            <a:r>
              <a:rPr lang="en-US" sz="4000" dirty="0" err="1">
                <a:solidFill>
                  <a:schemeClr val="tx1"/>
                </a:solidFill>
                <a:latin typeface="Arial" panose="020B0604020202020204" pitchFamily="34" charset="0"/>
                <a:cs typeface="Arial" panose="020B0604020202020204" pitchFamily="34" charset="0"/>
              </a:rPr>
              <a:t>wos-provision-launch.html?audience</a:t>
            </a:r>
            <a:r>
              <a:rPr lang="en-US" sz="4000" dirty="0">
                <a:solidFill>
                  <a:schemeClr val="tx1"/>
                </a:solidFill>
                <a:latin typeface="Arial" panose="020B0604020202020204" pitchFamily="34" charset="0"/>
                <a:cs typeface="Arial" panose="020B0604020202020204" pitchFamily="34" charset="0"/>
              </a:rPr>
              <a:t>=</a:t>
            </a:r>
            <a:r>
              <a:rPr lang="en-US" sz="4000" dirty="0" err="1">
                <a:solidFill>
                  <a:schemeClr val="tx1"/>
                </a:solidFill>
                <a:latin typeface="Arial" panose="020B0604020202020204" pitchFamily="34" charset="0"/>
                <a:cs typeface="Arial" panose="020B0604020202020204" pitchFamily="34" charset="0"/>
              </a:rPr>
              <a:t>wdp</a:t>
            </a:r>
            <a:endParaRPr lang="en-US" sz="4000" dirty="0">
              <a:solidFill>
                <a:schemeClr val="tx1"/>
              </a:solidFill>
              <a:latin typeface="Arial" panose="020B0604020202020204" pitchFamily="34" charset="0"/>
              <a:cs typeface="Arial" panose="020B0604020202020204" pitchFamily="34" charset="0"/>
            </a:endParaRP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Configure Drift function for Monitoring - </a:t>
            </a:r>
            <a:r>
              <a:rPr lang="en-US" sz="4000" kern="1200" dirty="0">
                <a:solidFill>
                  <a:schemeClr val="tx1"/>
                </a:solidFill>
                <a:latin typeface="Arial" panose="020B0604020202020204" pitchFamily="34" charset="0"/>
                <a:cs typeface="Arial" panose="020B0604020202020204" pitchFamily="34" charset="0"/>
              </a:rPr>
              <a:t>https://</a:t>
            </a:r>
            <a:r>
              <a:rPr lang="en-US" sz="4000" kern="1200" dirty="0" err="1">
                <a:solidFill>
                  <a:schemeClr val="tx1"/>
                </a:solidFill>
                <a:latin typeface="Arial" panose="020B0604020202020204" pitchFamily="34" charset="0"/>
                <a:cs typeface="Arial" panose="020B0604020202020204" pitchFamily="34" charset="0"/>
              </a:rPr>
              <a:t>dataplatform.cloud.ibm.com</a:t>
            </a:r>
            <a:r>
              <a:rPr lang="en-US" sz="4000" kern="1200" dirty="0">
                <a:solidFill>
                  <a:schemeClr val="tx1"/>
                </a:solidFill>
                <a:latin typeface="Arial" panose="020B0604020202020204" pitchFamily="34" charset="0"/>
                <a:cs typeface="Arial" panose="020B0604020202020204" pitchFamily="34" charset="0"/>
              </a:rPr>
              <a:t>/docs/content/</a:t>
            </a:r>
            <a:r>
              <a:rPr lang="en-US" sz="4000" kern="1200" dirty="0" err="1">
                <a:solidFill>
                  <a:schemeClr val="tx1"/>
                </a:solidFill>
                <a:latin typeface="Arial" panose="020B0604020202020204" pitchFamily="34" charset="0"/>
                <a:cs typeface="Arial" panose="020B0604020202020204" pitchFamily="34" charset="0"/>
              </a:rPr>
              <a:t>wsj</a:t>
            </a:r>
            <a:r>
              <a:rPr lang="en-US" sz="4000" kern="1200" dirty="0">
                <a:solidFill>
                  <a:schemeClr val="tx1"/>
                </a:solidFill>
                <a:latin typeface="Arial" panose="020B0604020202020204" pitchFamily="34" charset="0"/>
                <a:cs typeface="Arial" panose="020B0604020202020204" pitchFamily="34" charset="0"/>
              </a:rPr>
              <a:t>/model/</a:t>
            </a:r>
            <a:r>
              <a:rPr lang="en-US" sz="4000" kern="1200" dirty="0" err="1">
                <a:solidFill>
                  <a:schemeClr val="tx1"/>
                </a:solidFill>
                <a:latin typeface="Arial" panose="020B0604020202020204" pitchFamily="34" charset="0"/>
                <a:cs typeface="Arial" panose="020B0604020202020204" pitchFamily="34" charset="0"/>
              </a:rPr>
              <a:t>wos-metrics.html?audience</a:t>
            </a:r>
            <a:r>
              <a:rPr lang="en-US" sz="4000" kern="1200" dirty="0">
                <a:solidFill>
                  <a:schemeClr val="tx1"/>
                </a:solidFill>
                <a:latin typeface="Arial" panose="020B0604020202020204" pitchFamily="34" charset="0"/>
                <a:cs typeface="Arial" panose="020B0604020202020204" pitchFamily="34" charset="0"/>
              </a:rPr>
              <a:t>=</a:t>
            </a:r>
            <a:r>
              <a:rPr lang="en-US" sz="4000" kern="1200" dirty="0" err="1">
                <a:solidFill>
                  <a:schemeClr val="tx1"/>
                </a:solidFill>
                <a:latin typeface="Arial" panose="020B0604020202020204" pitchFamily="34" charset="0"/>
                <a:cs typeface="Arial" panose="020B0604020202020204" pitchFamily="34" charset="0"/>
              </a:rPr>
              <a:t>wdp</a:t>
            </a:r>
            <a:endParaRPr lang="en-US"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875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Resources</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27</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9" name="TextBox 8">
            <a:extLst>
              <a:ext uri="{FF2B5EF4-FFF2-40B4-BE49-F238E27FC236}">
                <a16:creationId xmlns:a16="http://schemas.microsoft.com/office/drawing/2014/main" id="{2E64C56B-619F-62C2-E4A8-F3C17850361A}"/>
              </a:ext>
            </a:extLst>
          </p:cNvPr>
          <p:cNvSpPr txBox="1"/>
          <p:nvPr/>
        </p:nvSpPr>
        <p:spPr>
          <a:xfrm>
            <a:off x="172210" y="2173569"/>
            <a:ext cx="23716478" cy="9094797"/>
          </a:xfrm>
          <a:prstGeom prst="rect">
            <a:avLst/>
          </a:prstGeom>
          <a:noFill/>
        </p:spPr>
        <p:txBody>
          <a:bodyPr wrap="square">
            <a:spAutoFit/>
          </a:bodyPr>
          <a:lstStyle/>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AI Governance solution from IBM - https://</a:t>
            </a:r>
            <a:r>
              <a:rPr lang="en-US" sz="4000" dirty="0" err="1">
                <a:solidFill>
                  <a:schemeClr val="tx1"/>
                </a:solidFill>
                <a:latin typeface="Arial" panose="020B0604020202020204" pitchFamily="34" charset="0"/>
                <a:cs typeface="Arial" panose="020B0604020202020204" pitchFamily="34" charset="0"/>
              </a:rPr>
              <a:t>www.ibm.com</a:t>
            </a:r>
            <a:r>
              <a:rPr lang="en-US" sz="4000" dirty="0">
                <a:solidFill>
                  <a:schemeClr val="tx1"/>
                </a:solidFill>
                <a:latin typeface="Arial" panose="020B0604020202020204" pitchFamily="34" charset="0"/>
                <a:cs typeface="Arial" panose="020B0604020202020204" pitchFamily="34" charset="0"/>
              </a:rPr>
              <a:t>/cloud/blog/announcements/introducing-</a:t>
            </a:r>
            <a:r>
              <a:rPr lang="en-US" sz="4000" dirty="0" err="1">
                <a:solidFill>
                  <a:schemeClr val="tx1"/>
                </a:solidFill>
                <a:latin typeface="Arial" panose="020B0604020202020204" pitchFamily="34" charset="0"/>
                <a:cs typeface="Arial" panose="020B0604020202020204" pitchFamily="34" charset="0"/>
              </a:rPr>
              <a:t>ibm</a:t>
            </a:r>
            <a:r>
              <a:rPr lang="en-US" sz="4000" dirty="0">
                <a:solidFill>
                  <a:schemeClr val="tx1"/>
                </a:solidFill>
                <a:latin typeface="Arial" panose="020B0604020202020204" pitchFamily="34" charset="0"/>
                <a:cs typeface="Arial" panose="020B0604020202020204" pitchFamily="34" charset="0"/>
              </a:rPr>
              <a:t>-ai-</a:t>
            </a:r>
            <a:r>
              <a:rPr lang="en-US" sz="4000" dirty="0" err="1">
                <a:solidFill>
                  <a:schemeClr val="tx1"/>
                </a:solidFill>
                <a:latin typeface="Arial" panose="020B0604020202020204" pitchFamily="34" charset="0"/>
                <a:cs typeface="Arial" panose="020B0604020202020204" pitchFamily="34" charset="0"/>
              </a:rPr>
              <a:t>governanceConfigure</a:t>
            </a:r>
            <a:r>
              <a:rPr lang="en-US" sz="4000" dirty="0">
                <a:solidFill>
                  <a:schemeClr val="tx1"/>
                </a:solidFill>
                <a:latin typeface="Arial" panose="020B0604020202020204" pitchFamily="34" charset="0"/>
                <a:cs typeface="Arial" panose="020B0604020202020204" pitchFamily="34" charset="0"/>
              </a:rPr>
              <a:t> deployment of Model for Monitoring - https://</a:t>
            </a:r>
            <a:r>
              <a:rPr lang="en-US" sz="4000" dirty="0" err="1">
                <a:solidFill>
                  <a:schemeClr val="tx1"/>
                </a:solidFill>
                <a:latin typeface="Arial" panose="020B0604020202020204" pitchFamily="34" charset="0"/>
                <a:cs typeface="Arial" panose="020B0604020202020204" pitchFamily="34" charset="0"/>
              </a:rPr>
              <a:t>dataplatform.cloud.ibm.com</a:t>
            </a:r>
            <a:r>
              <a:rPr lang="en-US" sz="4000" dirty="0">
                <a:solidFill>
                  <a:schemeClr val="tx1"/>
                </a:solidFill>
                <a:latin typeface="Arial" panose="020B0604020202020204" pitchFamily="34" charset="0"/>
                <a:cs typeface="Arial" panose="020B0604020202020204" pitchFamily="34" charset="0"/>
              </a:rPr>
              <a:t>/docs/content/</a:t>
            </a:r>
            <a:r>
              <a:rPr lang="en-US" sz="4000" dirty="0" err="1">
                <a:solidFill>
                  <a:schemeClr val="tx1"/>
                </a:solidFill>
                <a:latin typeface="Arial" panose="020B0604020202020204" pitchFamily="34" charset="0"/>
                <a:cs typeface="Arial" panose="020B0604020202020204" pitchFamily="34" charset="0"/>
              </a:rPr>
              <a:t>wsj</a:t>
            </a:r>
            <a:r>
              <a:rPr lang="en-US" sz="4000" dirty="0">
                <a:solidFill>
                  <a:schemeClr val="tx1"/>
                </a:solidFill>
                <a:latin typeface="Arial" panose="020B0604020202020204" pitchFamily="34" charset="0"/>
                <a:cs typeface="Arial" panose="020B0604020202020204" pitchFamily="34" charset="0"/>
              </a:rPr>
              <a:t>/model/</a:t>
            </a:r>
            <a:r>
              <a:rPr lang="en-US" sz="4000" dirty="0" err="1">
                <a:solidFill>
                  <a:schemeClr val="tx1"/>
                </a:solidFill>
                <a:latin typeface="Arial" panose="020B0604020202020204" pitchFamily="34" charset="0"/>
                <a:cs typeface="Arial" panose="020B0604020202020204" pitchFamily="34" charset="0"/>
              </a:rPr>
              <a:t>wos-provision-launch.html?audience</a:t>
            </a:r>
            <a:r>
              <a:rPr lang="en-US" sz="4000" dirty="0">
                <a:solidFill>
                  <a:schemeClr val="tx1"/>
                </a:solidFill>
                <a:latin typeface="Arial" panose="020B0604020202020204" pitchFamily="34" charset="0"/>
                <a:cs typeface="Arial" panose="020B0604020202020204" pitchFamily="34" charset="0"/>
              </a:rPr>
              <a:t>=</a:t>
            </a:r>
            <a:r>
              <a:rPr lang="en-US" sz="4000" dirty="0" err="1">
                <a:solidFill>
                  <a:schemeClr val="tx1"/>
                </a:solidFill>
                <a:latin typeface="Arial" panose="020B0604020202020204" pitchFamily="34" charset="0"/>
                <a:cs typeface="Arial" panose="020B0604020202020204" pitchFamily="34" charset="0"/>
              </a:rPr>
              <a:t>wdp</a:t>
            </a:r>
            <a:endParaRPr lang="en-US" sz="4000" dirty="0">
              <a:solidFill>
                <a:schemeClr val="tx1"/>
              </a:solidFill>
              <a:latin typeface="Arial" panose="020B0604020202020204" pitchFamily="34" charset="0"/>
              <a:cs typeface="Arial" panose="020B0604020202020204" pitchFamily="34" charset="0"/>
            </a:endParaRP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Comparing Distribution - </a:t>
            </a:r>
            <a:r>
              <a:rPr lang="en-US" sz="4000" kern="1200" dirty="0">
                <a:solidFill>
                  <a:schemeClr val="tx1"/>
                </a:solidFill>
                <a:latin typeface="Arial" panose="020B0604020202020204" pitchFamily="34" charset="0"/>
                <a:cs typeface="Arial" panose="020B0604020202020204" pitchFamily="34" charset="0"/>
                <a:hlinkClick r:id="rId2"/>
              </a:rPr>
              <a:t>https://umfarooq0.medium.com/comparing-distributions-b7798b2e8e7e</a:t>
            </a:r>
            <a:endParaRPr lang="en-US" sz="4000" kern="1200" dirty="0">
              <a:solidFill>
                <a:schemeClr val="tx1"/>
              </a:solidFill>
              <a:latin typeface="Arial" panose="020B0604020202020204" pitchFamily="34" charset="0"/>
              <a:cs typeface="Arial" panose="020B0604020202020204" pitchFamily="34" charset="0"/>
            </a:endParaRP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Pre-Trained Language Models – </a:t>
            </a:r>
            <a:r>
              <a:rPr lang="en-US" sz="4000" dirty="0">
                <a:solidFill>
                  <a:schemeClr val="tx1"/>
                </a:solidFill>
                <a:latin typeface="Arial" panose="020B0604020202020204" pitchFamily="34" charset="0"/>
                <a:cs typeface="Arial" panose="020B0604020202020204" pitchFamily="34" charset="0"/>
                <a:hlinkClick r:id="rId3"/>
              </a:rPr>
              <a:t>https://huggingface.co/docs/transformers/index#supported-models</a:t>
            </a:r>
            <a:endParaRPr lang="en-US" sz="4000" dirty="0">
              <a:solidFill>
                <a:schemeClr val="tx1"/>
              </a:solidFill>
              <a:latin typeface="Arial" panose="020B0604020202020204" pitchFamily="34" charset="0"/>
              <a:cs typeface="Arial" panose="020B0604020202020204" pitchFamily="34" charset="0"/>
            </a:endParaRP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Context aware Drift Detection - https://</a:t>
            </a:r>
            <a:r>
              <a:rPr lang="en-US" sz="4000" dirty="0" err="1">
                <a:solidFill>
                  <a:schemeClr val="tx1"/>
                </a:solidFill>
                <a:latin typeface="Arial" panose="020B0604020202020204" pitchFamily="34" charset="0"/>
                <a:cs typeface="Arial" panose="020B0604020202020204" pitchFamily="34" charset="0"/>
              </a:rPr>
              <a:t>docs.seldon.io</a:t>
            </a:r>
            <a:r>
              <a:rPr lang="en-US" sz="4000" dirty="0">
                <a:solidFill>
                  <a:schemeClr val="tx1"/>
                </a:solidFill>
                <a:latin typeface="Arial" panose="020B0604020202020204" pitchFamily="34" charset="0"/>
                <a:cs typeface="Arial" panose="020B0604020202020204" pitchFamily="34" charset="0"/>
              </a:rPr>
              <a:t>/projects/alibi-detect/</a:t>
            </a:r>
            <a:r>
              <a:rPr lang="en-US" sz="4000" dirty="0" err="1">
                <a:solidFill>
                  <a:schemeClr val="tx1"/>
                </a:solidFill>
                <a:latin typeface="Arial" panose="020B0604020202020204" pitchFamily="34" charset="0"/>
                <a:cs typeface="Arial" panose="020B0604020202020204" pitchFamily="34" charset="0"/>
              </a:rPr>
              <a:t>en</a:t>
            </a:r>
            <a:r>
              <a:rPr lang="en-US" sz="4000" dirty="0">
                <a:solidFill>
                  <a:schemeClr val="tx1"/>
                </a:solidFill>
                <a:latin typeface="Arial" panose="020B0604020202020204" pitchFamily="34" charset="0"/>
                <a:cs typeface="Arial" panose="020B0604020202020204" pitchFamily="34" charset="0"/>
              </a:rPr>
              <a:t>/latest/examples/cd_context_20newsgroup.html</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Drift detection with latent pattern using Auto Encoder – The pdf included in Git repository</a:t>
            </a:r>
          </a:p>
          <a:p>
            <a:pPr marL="514350" indent="-514350">
              <a:buAutoNum type="arabicPeriod"/>
            </a:pPr>
            <a:r>
              <a:rPr lang="en-US" sz="4000" dirty="0">
                <a:solidFill>
                  <a:schemeClr val="tx1"/>
                </a:solidFill>
                <a:latin typeface="Arial" panose="020B0604020202020204" pitchFamily="34" charset="0"/>
                <a:cs typeface="Arial" panose="020B0604020202020204" pitchFamily="34" charset="0"/>
              </a:rPr>
              <a:t>AI Governance demonstration using IBM Tools – The video is included in Git repository</a:t>
            </a:r>
          </a:p>
          <a:p>
            <a:pPr marL="514350" indent="-514350">
              <a:buAutoNum type="arabicPeriod"/>
            </a:pPr>
            <a:endParaRPr lang="en-US"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872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9131808" y="5785104"/>
            <a:ext cx="11045952" cy="2145792"/>
          </a:xfrm>
        </p:spPr>
        <p:txBody>
          <a:bodyPr/>
          <a:lstStyle/>
          <a:p>
            <a:r>
              <a:rPr lang="en-US" dirty="0"/>
              <a:t>Thank you</a:t>
            </a:r>
          </a:p>
        </p:txBody>
      </p:sp>
      <p:sp>
        <p:nvSpPr>
          <p:cNvPr id="10" name="Text Placeholder 2">
            <a:extLst>
              <a:ext uri="{FF2B5EF4-FFF2-40B4-BE49-F238E27FC236}">
                <a16:creationId xmlns:a16="http://schemas.microsoft.com/office/drawing/2014/main" id="{DEE7A713-0090-C649-8140-85567F8C5B2E}"/>
              </a:ext>
            </a:extLst>
          </p:cNvPr>
          <p:cNvSpPr>
            <a:spLocks noGrp="1"/>
          </p:cNvSpPr>
          <p:nvPr>
            <p:ph type="body" sz="quarter" idx="14"/>
          </p:nvPr>
        </p:nvSpPr>
        <p:spPr/>
        <p:txBody>
          <a:bodyPr/>
          <a:lstStyle/>
          <a:p>
            <a:r>
              <a:rPr lang="en-US"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a:solidFill>
                  <a:srgbClr val="FA4D56"/>
                </a:solidFill>
              </a:rPr>
              <a:t> </a:t>
            </a:r>
            <a:r>
              <a:rPr lang="en-US" u="sng" dirty="0">
                <a:solidFill>
                  <a:srgbClr val="FA4D56"/>
                </a:solidFill>
                <a:hlinkClick r:id="rId2"/>
              </a:rPr>
              <a:t>IBM Trademarks List</a:t>
            </a:r>
            <a:r>
              <a:rPr lang="en-US" dirty="0"/>
              <a:t>, are trademarks or registered trademarks of International Business Machines Corporation, in the United States and/or other countries. Other product and service names might be trademarks of IBM or other companies. A current list of IBM trademarks is available on </a:t>
            </a:r>
            <a:r>
              <a:rPr lang="en-US" dirty="0" err="1">
                <a:hlinkClick r:id="rId2"/>
              </a:rPr>
              <a:t>ibm.com</a:t>
            </a:r>
            <a:r>
              <a:rPr lang="en-US" dirty="0">
                <a:hlinkClick r:id="rId2"/>
              </a:rPr>
              <a:t>/trademark</a:t>
            </a:r>
            <a:r>
              <a:rPr lang="en-US" dirty="0"/>
              <a:t>.</a:t>
            </a:r>
          </a:p>
        </p:txBody>
      </p:sp>
      <p:sp>
        <p:nvSpPr>
          <p:cNvPr id="3" name="Footer Placeholder"/>
          <p:cNvSpPr>
            <a:spLocks noGrp="1"/>
          </p:cNvSpPr>
          <p:nvPr>
            <p:ph type="ftr" sz="quarter" idx="10"/>
          </p:nvPr>
        </p:nvSpPr>
        <p:spPr/>
        <p:txBody>
          <a:bodyPr/>
          <a:lstStyle/>
          <a:p>
            <a:r>
              <a:rPr lang="en-US" kern="1200" dirty="0">
                <a:solidFill>
                  <a:srgbClr val="000000"/>
                </a:solidFill>
              </a:rPr>
              <a:t>AI governance  / © 2022 IBM Corporation</a:t>
            </a:r>
          </a:p>
        </p:txBody>
      </p:sp>
      <p:sp>
        <p:nvSpPr>
          <p:cNvPr id="4" name="Slide Number Placeholde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28</a:t>
            </a:fld>
            <a:endParaRPr lang="en-US" kern="1200" dirty="0">
              <a:solidFill>
                <a:srgbClr val="000000"/>
              </a:solidFill>
            </a:endParaRPr>
          </a:p>
        </p:txBody>
      </p:sp>
    </p:spTree>
    <p:extLst>
      <p:ext uri="{BB962C8B-B14F-4D97-AF65-F5344CB8AC3E}">
        <p14:creationId xmlns:p14="http://schemas.microsoft.com/office/powerpoint/2010/main" val="2355634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15" name="2020-Annual-Report-(1).pdf" descr="2020-Annual-Report-(1).pdf"/>
          <p:cNvPicPr>
            <a:picLocks noChangeAspect="1"/>
          </p:cNvPicPr>
          <p:nvPr/>
        </p:nvPicPr>
        <p:blipFill>
          <a:blip r:embed="rId2"/>
          <a:stretch>
            <a:fillRect/>
          </a:stretch>
        </p:blipFill>
        <p:spPr>
          <a:xfrm>
            <a:off x="36398231" y="-2359418"/>
            <a:ext cx="7543801" cy="9829801"/>
          </a:xfrm>
          <a:prstGeom prst="rect">
            <a:avLst/>
          </a:prstGeom>
          <a:ln w="12700">
            <a:miter lim="400000"/>
          </a:ln>
        </p:spPr>
      </p:pic>
      <p:grpSp>
        <p:nvGrpSpPr>
          <p:cNvPr id="732" name="Group"/>
          <p:cNvGrpSpPr/>
          <p:nvPr/>
        </p:nvGrpSpPr>
        <p:grpSpPr>
          <a:xfrm>
            <a:off x="11068156" y="-3515623"/>
            <a:ext cx="16817687" cy="17775485"/>
            <a:chOff x="0" y="0"/>
            <a:chExt cx="16817686" cy="17775483"/>
          </a:xfrm>
        </p:grpSpPr>
        <p:sp>
          <p:nvSpPr>
            <p:cNvPr id="716" name="Rounded Rectangle"/>
            <p:cNvSpPr/>
            <p:nvPr/>
          </p:nvSpPr>
          <p:spPr>
            <a:xfrm rot="18900000">
              <a:off x="4106382" y="10437890"/>
              <a:ext cx="3369478" cy="2111563"/>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17" name="Rounded Rectangle"/>
            <p:cNvSpPr/>
            <p:nvPr/>
          </p:nvSpPr>
          <p:spPr>
            <a:xfrm rot="18900000">
              <a:off x="7974965" y="14273437"/>
              <a:ext cx="3329395" cy="2086445"/>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18" name="Rounded Rectangle"/>
            <p:cNvSpPr/>
            <p:nvPr/>
          </p:nvSpPr>
          <p:spPr>
            <a:xfrm rot="18900000">
              <a:off x="253101" y="6528400"/>
              <a:ext cx="3369478" cy="2111564"/>
            </a:xfrm>
            <a:prstGeom prst="roundRect">
              <a:avLst>
                <a:gd name="adj" fmla="val 7006"/>
              </a:avLst>
            </a:prstGeom>
            <a:solidFill>
              <a:srgbClr val="F0F0F0">
                <a:alpha val="8099"/>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19" name="Rounded Rectangle"/>
            <p:cNvSpPr/>
            <p:nvPr/>
          </p:nvSpPr>
          <p:spPr>
            <a:xfrm rot="18900000">
              <a:off x="6995280" y="7614718"/>
              <a:ext cx="3369479" cy="2111564"/>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0" name="Rounded Rectangle"/>
            <p:cNvSpPr/>
            <p:nvPr/>
          </p:nvSpPr>
          <p:spPr>
            <a:xfrm rot="18900000">
              <a:off x="10863863" y="11450266"/>
              <a:ext cx="3329395" cy="2086445"/>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1" name="Rounded Rectangle"/>
            <p:cNvSpPr/>
            <p:nvPr/>
          </p:nvSpPr>
          <p:spPr>
            <a:xfrm rot="18900000">
              <a:off x="11315717" y="14817473"/>
              <a:ext cx="3329395" cy="2086445"/>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2" name="Rounded Rectangle"/>
            <p:cNvSpPr/>
            <p:nvPr/>
          </p:nvSpPr>
          <p:spPr>
            <a:xfrm rot="18900000">
              <a:off x="3558482" y="7098921"/>
              <a:ext cx="3369479" cy="2111564"/>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3" name="Rounded Rectangle"/>
            <p:cNvSpPr/>
            <p:nvPr/>
          </p:nvSpPr>
          <p:spPr>
            <a:xfrm rot="18900000">
              <a:off x="3141998" y="3705230"/>
              <a:ext cx="3369478" cy="2111563"/>
            </a:xfrm>
            <a:prstGeom prst="roundRect">
              <a:avLst>
                <a:gd name="adj" fmla="val 7006"/>
              </a:avLst>
            </a:prstGeom>
            <a:solidFill>
              <a:srgbClr val="F0F0F0">
                <a:alpha val="418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4" name="Rounded Rectangle"/>
            <p:cNvSpPr/>
            <p:nvPr/>
          </p:nvSpPr>
          <p:spPr>
            <a:xfrm rot="18900000">
              <a:off x="9884178" y="4791548"/>
              <a:ext cx="3369479" cy="2111564"/>
            </a:xfrm>
            <a:prstGeom prst="roundRect">
              <a:avLst>
                <a:gd name="adj" fmla="val 7006"/>
              </a:avLst>
            </a:prstGeom>
            <a:solidFill>
              <a:srgbClr val="F0F0F0">
                <a:alpha val="2406"/>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5" name="Rounded Rectangle"/>
            <p:cNvSpPr/>
            <p:nvPr/>
          </p:nvSpPr>
          <p:spPr>
            <a:xfrm rot="18900000">
              <a:off x="6447380" y="4275751"/>
              <a:ext cx="3369479" cy="2111563"/>
            </a:xfrm>
            <a:prstGeom prst="roundRect">
              <a:avLst>
                <a:gd name="adj" fmla="val 7006"/>
              </a:avLst>
            </a:prstGeom>
            <a:solidFill>
              <a:srgbClr val="F0F0F0">
                <a:alpha val="341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6" name="Rounded Rectangle"/>
            <p:cNvSpPr/>
            <p:nvPr/>
          </p:nvSpPr>
          <p:spPr>
            <a:xfrm rot="18900000">
              <a:off x="6030896" y="882058"/>
              <a:ext cx="3369478" cy="2111564"/>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7" name="Rounded Rectangle"/>
            <p:cNvSpPr/>
            <p:nvPr/>
          </p:nvSpPr>
          <p:spPr>
            <a:xfrm rot="18900000">
              <a:off x="12773073" y="1968376"/>
              <a:ext cx="3369479" cy="2111563"/>
            </a:xfrm>
            <a:prstGeom prst="roundRect">
              <a:avLst>
                <a:gd name="adj" fmla="val 7006"/>
              </a:avLst>
            </a:prstGeom>
            <a:solidFill>
              <a:srgbClr val="F0F0F0">
                <a:alpha val="1172"/>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8" name="Rounded Rectangle"/>
            <p:cNvSpPr/>
            <p:nvPr/>
          </p:nvSpPr>
          <p:spPr>
            <a:xfrm rot="18900000">
              <a:off x="9310877" y="1452579"/>
              <a:ext cx="3369478" cy="2111563"/>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29" name="Rounded Rectangle"/>
            <p:cNvSpPr/>
            <p:nvPr/>
          </p:nvSpPr>
          <p:spPr>
            <a:xfrm rot="18900000">
              <a:off x="7442712" y="10975780"/>
              <a:ext cx="3369478" cy="2111564"/>
            </a:xfrm>
            <a:prstGeom prst="roundRect">
              <a:avLst>
                <a:gd name="adj" fmla="val 7006"/>
              </a:avLst>
            </a:prstGeom>
            <a:solidFill>
              <a:srgbClr val="F0F0F0">
                <a:alpha val="6464"/>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30" name="Rounded Rectangle"/>
            <p:cNvSpPr/>
            <p:nvPr/>
          </p:nvSpPr>
          <p:spPr>
            <a:xfrm rot="18900000">
              <a:off x="10331610" y="8152609"/>
              <a:ext cx="3369478" cy="2111564"/>
            </a:xfrm>
            <a:prstGeom prst="roundRect">
              <a:avLst>
                <a:gd name="adj" fmla="val 7006"/>
              </a:avLst>
            </a:prstGeom>
            <a:solidFill>
              <a:srgbClr val="F0F0F0">
                <a:alpha val="3410"/>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731" name="Rounded Rectangle"/>
            <p:cNvSpPr/>
            <p:nvPr/>
          </p:nvSpPr>
          <p:spPr>
            <a:xfrm rot="18900000">
              <a:off x="13195107" y="5329437"/>
              <a:ext cx="3369479" cy="2111564"/>
            </a:xfrm>
            <a:prstGeom prst="roundRect">
              <a:avLst>
                <a:gd name="adj" fmla="val 7006"/>
              </a:avLst>
            </a:prstGeom>
            <a:solidFill>
              <a:srgbClr val="F0F0F0">
                <a:alpha val="1861"/>
              </a:srgb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pic>
        <p:nvPicPr>
          <p:cNvPr id="734" name="Image" descr="Image"/>
          <p:cNvPicPr>
            <a:picLocks noChangeAspect="1"/>
          </p:cNvPicPr>
          <p:nvPr/>
        </p:nvPicPr>
        <p:blipFill>
          <a:blip r:embed="rId3"/>
          <a:stretch>
            <a:fillRect/>
          </a:stretch>
        </p:blipFill>
        <p:spPr>
          <a:xfrm>
            <a:off x="7771487" y="5306915"/>
            <a:ext cx="8958293" cy="2607629"/>
          </a:xfrm>
          <a:prstGeom prst="rect">
            <a:avLst/>
          </a:prstGeom>
          <a:ln w="12700" cap="flat">
            <a:noFill/>
            <a:miter lim="400000"/>
          </a:ln>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F6B1A28-9DCD-E048-BFC0-A393186904B1}"/>
              </a:ext>
            </a:extLst>
          </p:cNvPr>
          <p:cNvSpPr>
            <a:spLocks noGrp="1"/>
          </p:cNvSpPr>
          <p:nvPr>
            <p:ph type="body" sz="quarter" idx="12"/>
          </p:nvPr>
        </p:nvSpPr>
        <p:spPr>
          <a:xfrm>
            <a:off x="253784" y="3316224"/>
            <a:ext cx="6568255" cy="8672576"/>
          </a:xfrm>
        </p:spPr>
        <p:txBody>
          <a:bodyPr/>
          <a:lstStyle/>
          <a:p>
            <a:pPr>
              <a:spcBef>
                <a:spcPts val="0"/>
              </a:spcBef>
            </a:pPr>
            <a:r>
              <a:rPr lang="en-US" sz="4800" b="1" dirty="0">
                <a:solidFill>
                  <a:schemeClr val="accent2"/>
                </a:solidFill>
              </a:rPr>
              <a:t>1. Introduction (10 min)</a:t>
            </a:r>
          </a:p>
          <a:p>
            <a:pPr>
              <a:spcBef>
                <a:spcPts val="0"/>
              </a:spcBef>
            </a:pPr>
            <a:endParaRPr lang="en-US" dirty="0">
              <a:solidFill>
                <a:schemeClr val="accent2"/>
              </a:solidFill>
            </a:endParaRPr>
          </a:p>
          <a:p>
            <a:pPr>
              <a:spcBef>
                <a:spcPts val="0"/>
              </a:spcBef>
            </a:pPr>
            <a:endParaRPr lang="en-US" dirty="0">
              <a:solidFill>
                <a:schemeClr val="accent2"/>
              </a:solidFill>
            </a:endParaRPr>
          </a:p>
          <a:p>
            <a:pPr>
              <a:spcBef>
                <a:spcPts val="0"/>
              </a:spcBef>
            </a:pPr>
            <a:r>
              <a:rPr lang="en-US" sz="3600" dirty="0">
                <a:solidFill>
                  <a:schemeClr val="accent2"/>
                </a:solidFill>
              </a:rPr>
              <a:t>Instructor Introduction</a:t>
            </a:r>
          </a:p>
          <a:p>
            <a:pPr>
              <a:spcBef>
                <a:spcPts val="0"/>
              </a:spcBef>
            </a:pPr>
            <a:endParaRPr lang="en-US" sz="3600" dirty="0">
              <a:solidFill>
                <a:schemeClr val="accent2"/>
              </a:solidFill>
            </a:endParaRPr>
          </a:p>
          <a:p>
            <a:pPr>
              <a:spcBef>
                <a:spcPts val="0"/>
              </a:spcBef>
            </a:pPr>
            <a:r>
              <a:rPr lang="en-US" sz="3600" dirty="0">
                <a:solidFill>
                  <a:schemeClr val="accent2"/>
                </a:solidFill>
              </a:rPr>
              <a:t>Setup</a:t>
            </a:r>
          </a:p>
          <a:p>
            <a:pPr>
              <a:spcBef>
                <a:spcPts val="0"/>
              </a:spcBef>
            </a:pPr>
            <a:endParaRPr lang="en-US" dirty="0">
              <a:solidFill>
                <a:schemeClr val="accent2"/>
              </a:solidFill>
            </a:endParaRPr>
          </a:p>
        </p:txBody>
      </p:sp>
      <p:sp>
        <p:nvSpPr>
          <p:cNvPr id="4" name="Text Placeholder 3">
            <a:extLst>
              <a:ext uri="{FF2B5EF4-FFF2-40B4-BE49-F238E27FC236}">
                <a16:creationId xmlns:a16="http://schemas.microsoft.com/office/drawing/2014/main" id="{3BCDE331-BF78-774E-8AFC-59422313ADAC}"/>
              </a:ext>
            </a:extLst>
          </p:cNvPr>
          <p:cNvSpPr>
            <a:spLocks noGrp="1"/>
          </p:cNvSpPr>
          <p:nvPr>
            <p:ph type="body" sz="quarter" idx="13"/>
          </p:nvPr>
        </p:nvSpPr>
        <p:spPr>
          <a:xfrm>
            <a:off x="7641363" y="3376845"/>
            <a:ext cx="7344132" cy="8672576"/>
          </a:xfrm>
        </p:spPr>
        <p:txBody>
          <a:bodyPr/>
          <a:lstStyle/>
          <a:p>
            <a:r>
              <a:rPr lang="en-US" sz="4800" b="1" dirty="0"/>
              <a:t>2. Concepts (20 min)</a:t>
            </a:r>
            <a:br>
              <a:rPr lang="en-US" dirty="0"/>
            </a:br>
            <a:endParaRPr lang="en-US" dirty="0"/>
          </a:p>
          <a:p>
            <a:r>
              <a:rPr lang="en-US" sz="3600" dirty="0"/>
              <a:t>Introduction to AI governance</a:t>
            </a:r>
          </a:p>
          <a:p>
            <a:r>
              <a:rPr lang="en-US" sz="3600" dirty="0"/>
              <a:t>AI Governance flow &amp; Architecture</a:t>
            </a:r>
          </a:p>
          <a:p>
            <a:r>
              <a:rPr lang="en-US" sz="3600" dirty="0"/>
              <a:t>Introduction to Data Drift for NLP Models</a:t>
            </a:r>
          </a:p>
          <a:p>
            <a:r>
              <a:rPr lang="en-US" sz="3600" dirty="0"/>
              <a:t>Challenges and typical solution approach for Data Drift for NLP Model</a:t>
            </a:r>
          </a:p>
        </p:txBody>
      </p:sp>
      <p:sp>
        <p:nvSpPr>
          <p:cNvPr id="5" name="Text Placeholder 4">
            <a:extLst>
              <a:ext uri="{FF2B5EF4-FFF2-40B4-BE49-F238E27FC236}">
                <a16:creationId xmlns:a16="http://schemas.microsoft.com/office/drawing/2014/main" id="{B7472B7E-75C1-F64E-B22C-2EE62F7D4881}"/>
              </a:ext>
            </a:extLst>
          </p:cNvPr>
          <p:cNvSpPr>
            <a:spLocks noGrp="1"/>
          </p:cNvSpPr>
          <p:nvPr>
            <p:ph type="body" sz="quarter" idx="14"/>
          </p:nvPr>
        </p:nvSpPr>
        <p:spPr>
          <a:xfrm>
            <a:off x="15195049" y="3316224"/>
            <a:ext cx="8935167" cy="9485377"/>
          </a:xfrm>
        </p:spPr>
        <p:txBody>
          <a:bodyPr/>
          <a:lstStyle/>
          <a:p>
            <a:r>
              <a:rPr lang="en-US" sz="4800" b="1" dirty="0"/>
              <a:t>3. Hands On work (60 min)</a:t>
            </a:r>
            <a:br>
              <a:rPr lang="en-US" dirty="0"/>
            </a:br>
            <a:endParaRPr lang="en-US" dirty="0"/>
          </a:p>
          <a:p>
            <a:r>
              <a:rPr lang="en-US" sz="3600" dirty="0"/>
              <a:t>Use Case Introduction</a:t>
            </a:r>
          </a:p>
          <a:p>
            <a:r>
              <a:rPr lang="en-US" sz="3600" dirty="0"/>
              <a:t>Mapping Hands on Work to AI Governance flow for Data Drift monitoring</a:t>
            </a:r>
          </a:p>
          <a:p>
            <a:r>
              <a:rPr lang="en-US" sz="3600" dirty="0"/>
              <a:t>Lab 1 – Training Data Statistics Generation for Data Drift</a:t>
            </a:r>
          </a:p>
          <a:p>
            <a:r>
              <a:rPr lang="en-US" sz="3600" dirty="0"/>
              <a:t>Lab 2 – Drift Computation using Scoring Data</a:t>
            </a:r>
          </a:p>
          <a:p>
            <a:r>
              <a:rPr lang="en-US" sz="3600" dirty="0"/>
              <a:t>Lab 3* – Using Drift Computation in AI Governance Flow</a:t>
            </a:r>
          </a:p>
          <a:p>
            <a:r>
              <a:rPr lang="en-US" sz="3600" dirty="0"/>
              <a:t>Q and A</a:t>
            </a:r>
          </a:p>
          <a:p>
            <a:endParaRPr lang="en-US" sz="3600" dirty="0"/>
          </a:p>
        </p:txBody>
      </p:sp>
      <p:sp>
        <p:nvSpPr>
          <p:cNvPr id="7" name="Footer Placeholder 6">
            <a:extLst>
              <a:ext uri="{FF2B5EF4-FFF2-40B4-BE49-F238E27FC236}">
                <a16:creationId xmlns:a16="http://schemas.microsoft.com/office/drawing/2014/main" id="{FBC2E377-6CA1-8B44-8B63-08035C03B1F7}"/>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cxnSp>
        <p:nvCxnSpPr>
          <p:cNvPr id="12" name="Straight Connector 11">
            <a:extLst>
              <a:ext uri="{FF2B5EF4-FFF2-40B4-BE49-F238E27FC236}">
                <a16:creationId xmlns:a16="http://schemas.microsoft.com/office/drawing/2014/main" id="{5EE47081-08F3-D045-ACC9-603D6E1C2396}"/>
              </a:ext>
            </a:extLst>
          </p:cNvPr>
          <p:cNvCxnSpPr/>
          <p:nvPr/>
        </p:nvCxnSpPr>
        <p:spPr bwMode="auto">
          <a:xfrm>
            <a:off x="7203199" y="3437466"/>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A2B95-25CF-544A-8F7E-0D033A97D8F5}"/>
              </a:ext>
            </a:extLst>
          </p:cNvPr>
          <p:cNvCxnSpPr/>
          <p:nvPr/>
        </p:nvCxnSpPr>
        <p:spPr bwMode="auto">
          <a:xfrm>
            <a:off x="14817923"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6628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F6B1A28-9DCD-E048-BFC0-A393186904B1}"/>
              </a:ext>
            </a:extLst>
          </p:cNvPr>
          <p:cNvSpPr>
            <a:spLocks noGrp="1"/>
          </p:cNvSpPr>
          <p:nvPr>
            <p:ph type="body" sz="quarter" idx="12"/>
          </p:nvPr>
        </p:nvSpPr>
        <p:spPr>
          <a:xfrm>
            <a:off x="585213" y="3316224"/>
            <a:ext cx="6339840" cy="8672576"/>
          </a:xfrm>
        </p:spPr>
        <p:txBody>
          <a:bodyPr/>
          <a:lstStyle/>
          <a:p>
            <a:pPr>
              <a:spcBef>
                <a:spcPts val="0"/>
              </a:spcBef>
            </a:pPr>
            <a:r>
              <a:rPr lang="en-US" sz="6400" dirty="0">
                <a:solidFill>
                  <a:schemeClr val="accent2"/>
                </a:solidFill>
              </a:rPr>
              <a:t>1. </a:t>
            </a:r>
          </a:p>
          <a:p>
            <a:pPr>
              <a:spcBef>
                <a:spcPts val="0"/>
              </a:spcBef>
            </a:pPr>
            <a:r>
              <a:rPr lang="en-US" dirty="0">
                <a:solidFill>
                  <a:schemeClr val="accent2"/>
                </a:solidFill>
              </a:rPr>
              <a:t>AI Governance - Challenges and needs</a:t>
            </a:r>
          </a:p>
        </p:txBody>
      </p:sp>
      <p:sp>
        <p:nvSpPr>
          <p:cNvPr id="4" name="Text Placeholder 3">
            <a:extLst>
              <a:ext uri="{FF2B5EF4-FFF2-40B4-BE49-F238E27FC236}">
                <a16:creationId xmlns:a16="http://schemas.microsoft.com/office/drawing/2014/main" id="{3BCDE331-BF78-774E-8AFC-59422313ADAC}"/>
              </a:ext>
            </a:extLst>
          </p:cNvPr>
          <p:cNvSpPr>
            <a:spLocks noGrp="1"/>
          </p:cNvSpPr>
          <p:nvPr>
            <p:ph type="body" sz="quarter" idx="13"/>
          </p:nvPr>
        </p:nvSpPr>
        <p:spPr>
          <a:xfrm>
            <a:off x="8017021" y="3316224"/>
            <a:ext cx="6339840" cy="8672576"/>
          </a:xfrm>
        </p:spPr>
        <p:txBody>
          <a:bodyPr/>
          <a:lstStyle/>
          <a:p>
            <a:r>
              <a:rPr lang="en-US" sz="6400" dirty="0"/>
              <a:t>2. </a:t>
            </a:r>
            <a:br>
              <a:rPr lang="en-US" dirty="0"/>
            </a:br>
            <a:r>
              <a:rPr lang="en-US" dirty="0"/>
              <a:t>The AI governance solution</a:t>
            </a:r>
          </a:p>
          <a:p>
            <a:pPr marL="463302" indent="-463302">
              <a:buFont typeface="System Font Regular"/>
              <a:buChar char="—"/>
            </a:pPr>
            <a:r>
              <a:rPr lang="en-US" sz="3200" dirty="0"/>
              <a:t>Common Operating Platform</a:t>
            </a:r>
          </a:p>
          <a:p>
            <a:pPr marL="463302" indent="-463302">
              <a:buFont typeface="System Font Regular"/>
              <a:buChar char="—"/>
            </a:pPr>
            <a:r>
              <a:rPr lang="en-US" sz="3200" dirty="0"/>
              <a:t>Workflows &amp; Policies</a:t>
            </a:r>
          </a:p>
          <a:p>
            <a:pPr marL="463302" indent="-463302">
              <a:buFont typeface="System Font Regular"/>
              <a:buChar char="—"/>
            </a:pPr>
            <a:r>
              <a:rPr lang="en-US" sz="3200" dirty="0"/>
              <a:t>Target operation model</a:t>
            </a:r>
          </a:p>
          <a:p>
            <a:pPr marL="463302" indent="-463302">
              <a:buFont typeface="System Font Regular"/>
              <a:buChar char="—"/>
            </a:pPr>
            <a:r>
              <a:rPr lang="en-US" sz="3200" dirty="0"/>
              <a:t>AI governance dashboard and metrics</a:t>
            </a:r>
          </a:p>
          <a:p>
            <a:pPr marL="463302" indent="-463302">
              <a:buFont typeface="System Font Regular"/>
              <a:buChar char="—"/>
            </a:pPr>
            <a:r>
              <a:rPr lang="en-US" sz="3200" dirty="0"/>
              <a:t>Building the AI governance ecosystem</a:t>
            </a:r>
          </a:p>
        </p:txBody>
      </p:sp>
      <p:sp>
        <p:nvSpPr>
          <p:cNvPr id="5" name="Text Placeholder 4">
            <a:extLst>
              <a:ext uri="{FF2B5EF4-FFF2-40B4-BE49-F238E27FC236}">
                <a16:creationId xmlns:a16="http://schemas.microsoft.com/office/drawing/2014/main" id="{B7472B7E-75C1-F64E-B22C-2EE62F7D4881}"/>
              </a:ext>
            </a:extLst>
          </p:cNvPr>
          <p:cNvSpPr>
            <a:spLocks noGrp="1"/>
          </p:cNvSpPr>
          <p:nvPr>
            <p:ph type="body" sz="quarter" idx="14"/>
          </p:nvPr>
        </p:nvSpPr>
        <p:spPr>
          <a:xfrm>
            <a:off x="15448829" y="3316224"/>
            <a:ext cx="6339840" cy="8672576"/>
          </a:xfrm>
        </p:spPr>
        <p:txBody>
          <a:bodyPr/>
          <a:lstStyle/>
          <a:p>
            <a:r>
              <a:rPr lang="en-US" sz="6400" dirty="0"/>
              <a:t>3.</a:t>
            </a:r>
            <a:r>
              <a:rPr lang="en-US" sz="7467" dirty="0"/>
              <a:t> </a:t>
            </a:r>
            <a:br>
              <a:rPr lang="en-US" dirty="0"/>
            </a:br>
            <a:r>
              <a:rPr lang="en-US" dirty="0"/>
              <a:t>The journey towards Ai Governance solution</a:t>
            </a:r>
          </a:p>
        </p:txBody>
      </p:sp>
      <p:sp>
        <p:nvSpPr>
          <p:cNvPr id="7" name="Footer Placeholder 6">
            <a:extLst>
              <a:ext uri="{FF2B5EF4-FFF2-40B4-BE49-F238E27FC236}">
                <a16:creationId xmlns:a16="http://schemas.microsoft.com/office/drawing/2014/main" id="{FBC2E377-6CA1-8B44-8B63-08035C03B1F7}"/>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30</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cxnSp>
        <p:nvCxnSpPr>
          <p:cNvPr id="12" name="Straight Connector 11">
            <a:extLst>
              <a:ext uri="{FF2B5EF4-FFF2-40B4-BE49-F238E27FC236}">
                <a16:creationId xmlns:a16="http://schemas.microsoft.com/office/drawing/2014/main" id="{5EE47081-08F3-D045-ACC9-603D6E1C2396}"/>
              </a:ext>
            </a:extLst>
          </p:cNvPr>
          <p:cNvCxnSpPr/>
          <p:nvPr/>
        </p:nvCxnSpPr>
        <p:spPr bwMode="auto">
          <a:xfrm>
            <a:off x="7431808"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A2B95-25CF-544A-8F7E-0D033A97D8F5}"/>
              </a:ext>
            </a:extLst>
          </p:cNvPr>
          <p:cNvCxnSpPr/>
          <p:nvPr/>
        </p:nvCxnSpPr>
        <p:spPr bwMode="auto">
          <a:xfrm>
            <a:off x="14863643"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295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FFE3-A1B8-854F-B06F-3379EE1D4D3F}"/>
              </a:ext>
            </a:extLst>
          </p:cNvPr>
          <p:cNvSpPr>
            <a:spLocks noGrp="1"/>
          </p:cNvSpPr>
          <p:nvPr>
            <p:ph type="title"/>
          </p:nvPr>
        </p:nvSpPr>
        <p:spPr>
          <a:xfrm>
            <a:off x="240792" y="245004"/>
            <a:ext cx="23533430" cy="984885"/>
          </a:xfrm>
        </p:spPr>
        <p:txBody>
          <a:bodyPr/>
          <a:lstStyle/>
          <a:p>
            <a:r>
              <a:rPr lang="en-GB" dirty="0"/>
              <a:t>AI Governance Workflows with Policies - different approaches</a:t>
            </a:r>
            <a:endParaRPr lang="en-US" dirty="0"/>
          </a:p>
        </p:txBody>
      </p:sp>
      <p:sp>
        <p:nvSpPr>
          <p:cNvPr id="7" name="Footer Placeholder 6">
            <a:extLst>
              <a:ext uri="{FF2B5EF4-FFF2-40B4-BE49-F238E27FC236}">
                <a16:creationId xmlns:a16="http://schemas.microsoft.com/office/drawing/2014/main" id="{B4502243-0A88-5549-8CCB-39A5FF257F82}"/>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0C905E8E-1520-7A40-B009-3768BFFF78E7}"/>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31</a:t>
            </a:fld>
            <a:endParaRPr lang="en-US" kern="1200" dirty="0">
              <a:solidFill>
                <a:srgbClr val="000000"/>
              </a:solidFill>
            </a:endParaRPr>
          </a:p>
        </p:txBody>
      </p:sp>
      <p:pic>
        <p:nvPicPr>
          <p:cNvPr id="4" name="Picture 3" descr="Diagram&#10;&#10;Description automatically generated">
            <a:extLst>
              <a:ext uri="{FF2B5EF4-FFF2-40B4-BE49-F238E27FC236}">
                <a16:creationId xmlns:a16="http://schemas.microsoft.com/office/drawing/2014/main" id="{98AF3B5D-B2EF-30EA-FF1F-0F4991202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92" y="3771900"/>
            <a:ext cx="11113013" cy="6835140"/>
          </a:xfrm>
          <a:prstGeom prst="rect">
            <a:avLst/>
          </a:prstGeom>
        </p:spPr>
      </p:pic>
      <p:pic>
        <p:nvPicPr>
          <p:cNvPr id="11" name="Picture 10">
            <a:extLst>
              <a:ext uri="{FF2B5EF4-FFF2-40B4-BE49-F238E27FC236}">
                <a16:creationId xmlns:a16="http://schemas.microsoft.com/office/drawing/2014/main" id="{166B965D-33BB-BEB3-C5C4-9DFE92B95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2950" y="6807200"/>
            <a:ext cx="38100" cy="10160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5E583FB4-3025-D6D2-89CF-E25CE1FB6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1050" y="3632465"/>
            <a:ext cx="11074400" cy="6743700"/>
          </a:xfrm>
          <a:prstGeom prst="rect">
            <a:avLst/>
          </a:prstGeom>
        </p:spPr>
      </p:pic>
      <p:sp>
        <p:nvSpPr>
          <p:cNvPr id="3" name="TextBox 2">
            <a:extLst>
              <a:ext uri="{FF2B5EF4-FFF2-40B4-BE49-F238E27FC236}">
                <a16:creationId xmlns:a16="http://schemas.microsoft.com/office/drawing/2014/main" id="{A9568C71-3D89-5734-ACEC-19331F15C2A0}"/>
              </a:ext>
            </a:extLst>
          </p:cNvPr>
          <p:cNvSpPr txBox="1"/>
          <p:nvPr/>
        </p:nvSpPr>
        <p:spPr>
          <a:xfrm>
            <a:off x="4955393" y="2186962"/>
            <a:ext cx="2281394" cy="627864"/>
          </a:xfrm>
          <a:prstGeom prst="rect">
            <a:avLst/>
          </a:prstGeom>
          <a:noFill/>
        </p:spPr>
        <p:txBody>
          <a:bodyPr wrap="none" lIns="91440" tIns="91440" rIns="91440" bIns="91440" rtlCol="0">
            <a:spAutoFit/>
          </a:bodyPr>
          <a:lstStyle/>
          <a:p>
            <a:pPr algn="l">
              <a:spcBef>
                <a:spcPts val="1100"/>
              </a:spcBef>
            </a:pPr>
            <a:r>
              <a:rPr lang="en-US" sz="3200" b="1" dirty="0">
                <a:solidFill>
                  <a:schemeClr val="tx1"/>
                </a:solidFill>
                <a:latin typeface="+mn-lt"/>
                <a:ea typeface="IBM Plex Sans" charset="0"/>
                <a:cs typeface="IBM Plex Sans" charset="0"/>
              </a:rPr>
              <a:t>Approach 1</a:t>
            </a:r>
          </a:p>
        </p:txBody>
      </p:sp>
      <p:sp>
        <p:nvSpPr>
          <p:cNvPr id="5" name="TextBox 4">
            <a:extLst>
              <a:ext uri="{FF2B5EF4-FFF2-40B4-BE49-F238E27FC236}">
                <a16:creationId xmlns:a16="http://schemas.microsoft.com/office/drawing/2014/main" id="{64DC19A6-B73A-F626-EF52-AD0BA4BF00B8}"/>
              </a:ext>
            </a:extLst>
          </p:cNvPr>
          <p:cNvSpPr txBox="1"/>
          <p:nvPr/>
        </p:nvSpPr>
        <p:spPr>
          <a:xfrm>
            <a:off x="17475053" y="2215930"/>
            <a:ext cx="2281394" cy="627864"/>
          </a:xfrm>
          <a:prstGeom prst="rect">
            <a:avLst/>
          </a:prstGeom>
          <a:noFill/>
        </p:spPr>
        <p:txBody>
          <a:bodyPr wrap="none" lIns="91440" tIns="91440" rIns="91440" bIns="91440" rtlCol="0">
            <a:spAutoFit/>
          </a:bodyPr>
          <a:lstStyle/>
          <a:p>
            <a:pPr algn="l">
              <a:spcBef>
                <a:spcPts val="1100"/>
              </a:spcBef>
            </a:pPr>
            <a:r>
              <a:rPr lang="en-US" sz="3200" b="1" dirty="0">
                <a:solidFill>
                  <a:schemeClr val="tx1"/>
                </a:solidFill>
                <a:latin typeface="+mn-lt"/>
                <a:ea typeface="IBM Plex Sans" charset="0"/>
                <a:cs typeface="IBM Plex Sans" charset="0"/>
              </a:rPr>
              <a:t>Approach 2</a:t>
            </a:r>
          </a:p>
        </p:txBody>
      </p:sp>
    </p:spTree>
    <p:extLst>
      <p:ext uri="{BB962C8B-B14F-4D97-AF65-F5344CB8AC3E}">
        <p14:creationId xmlns:p14="http://schemas.microsoft.com/office/powerpoint/2010/main" val="23733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7CC5D-D15E-4E43-851C-CBD7E85692E7}"/>
              </a:ext>
            </a:extLst>
          </p:cNvPr>
          <p:cNvSpPr>
            <a:spLocks noGrp="1"/>
          </p:cNvSpPr>
          <p:nvPr>
            <p:ph type="dt" sz="half" idx="20"/>
          </p:nvPr>
        </p:nvSpPr>
        <p:spPr/>
        <p:txBody>
          <a:bodyPr/>
          <a:lstStyle/>
          <a:p>
            <a:pPr defTabSz="1828800" hangingPunct="1">
              <a:lnSpc>
                <a:spcPct val="100000"/>
              </a:lnSpc>
              <a:spcBef>
                <a:spcPts val="0"/>
              </a:spcBef>
            </a:pPr>
            <a:fld id="{FA735A17-CA8B-4B46-AED5-D37CEA289F71}" type="datetime4">
              <a:rPr lang="en-US" kern="1200">
                <a:solidFill>
                  <a:srgbClr val="FFFFFF">
                    <a:alpha val="65000"/>
                  </a:srgbClr>
                </a:solidFill>
              </a:rPr>
              <a:pPr defTabSz="1828800" hangingPunct="1">
                <a:lnSpc>
                  <a:spcPct val="100000"/>
                </a:lnSpc>
                <a:spcBef>
                  <a:spcPts val="0"/>
                </a:spcBef>
              </a:pPr>
              <a:t>November 3, 2022</a:t>
            </a:fld>
            <a:endParaRPr lang="en-US" kern="1200" dirty="0">
              <a:solidFill>
                <a:srgbClr val="FFFFFF">
                  <a:alpha val="65000"/>
                </a:srgbClr>
              </a:solidFill>
            </a:endParaRPr>
          </a:p>
        </p:txBody>
      </p:sp>
      <p:sp>
        <p:nvSpPr>
          <p:cNvPr id="3" name="Footer Placeholder 2">
            <a:extLst>
              <a:ext uri="{FF2B5EF4-FFF2-40B4-BE49-F238E27FC236}">
                <a16:creationId xmlns:a16="http://schemas.microsoft.com/office/drawing/2014/main" id="{E535D5AB-2794-0443-8119-3C82DB389E1D}"/>
              </a:ext>
            </a:extLst>
          </p:cNvPr>
          <p:cNvSpPr>
            <a:spLocks noGrp="1"/>
          </p:cNvSpPr>
          <p:nvPr>
            <p:ph type="ftr" sz="quarter" idx="21"/>
          </p:nvPr>
        </p:nvSpPr>
        <p:spPr/>
        <p:txBody>
          <a:bodyPr/>
          <a:lstStyle/>
          <a:p>
            <a:pPr defTabSz="1828800" hangingPunct="1">
              <a:lnSpc>
                <a:spcPct val="100000"/>
              </a:lnSpc>
              <a:spcBef>
                <a:spcPts val="0"/>
              </a:spcBef>
            </a:pPr>
            <a:r>
              <a:rPr lang="en-US" kern="1200">
                <a:solidFill>
                  <a:srgbClr val="FFFFFF">
                    <a:alpha val="65000"/>
                  </a:srgbClr>
                </a:solidFill>
              </a:rPr>
              <a:t>© IBM Corporation 2022</a:t>
            </a:r>
          </a:p>
        </p:txBody>
      </p:sp>
      <p:sp>
        <p:nvSpPr>
          <p:cNvPr id="4" name="Slide Number Placeholder 3">
            <a:extLst>
              <a:ext uri="{FF2B5EF4-FFF2-40B4-BE49-F238E27FC236}">
                <a16:creationId xmlns:a16="http://schemas.microsoft.com/office/drawing/2014/main" id="{6C77FB6F-33FD-034B-B975-458B7BE1C6CE}"/>
              </a:ext>
            </a:extLst>
          </p:cNvPr>
          <p:cNvSpPr>
            <a:spLocks noGrp="1"/>
          </p:cNvSpPr>
          <p:nvPr>
            <p:ph type="sldNum" sz="quarter" idx="22"/>
          </p:nvPr>
        </p:nvSpPr>
        <p:spPr>
          <a:xfrm>
            <a:off x="-4635827" y="5616938"/>
            <a:ext cx="4876619" cy="444499"/>
          </a:xfrm>
        </p:spPr>
        <p:txBody>
          <a:bodyPr/>
          <a:lstStyle/>
          <a:p>
            <a:pPr defTabSz="1828800" hangingPunct="1">
              <a:lnSpc>
                <a:spcPct val="100000"/>
              </a:lnSpc>
              <a:spcBef>
                <a:spcPts val="0"/>
              </a:spcBef>
            </a:pPr>
            <a:fld id="{2F7B207E-AEF2-F04B-9FB9-DD8F26DCA1E5}" type="slidenum">
              <a:rPr lang="en-US" kern="1200">
                <a:solidFill>
                  <a:srgbClr val="FFFFFF">
                    <a:alpha val="65000"/>
                  </a:srgbClr>
                </a:solidFill>
              </a:rPr>
              <a:pPr defTabSz="1828800" hangingPunct="1">
                <a:lnSpc>
                  <a:spcPct val="100000"/>
                </a:lnSpc>
                <a:spcBef>
                  <a:spcPts val="0"/>
                </a:spcBef>
              </a:pPr>
              <a:t>32</a:t>
            </a:fld>
            <a:endParaRPr lang="en-US" kern="1200" dirty="0">
              <a:solidFill>
                <a:srgbClr val="FFFFFF">
                  <a:alpha val="65000"/>
                </a:srgbClr>
              </a:solidFill>
            </a:endParaRPr>
          </a:p>
        </p:txBody>
      </p:sp>
      <p:sp>
        <p:nvSpPr>
          <p:cNvPr id="12" name="Rectangle 11">
            <a:extLst>
              <a:ext uri="{FF2B5EF4-FFF2-40B4-BE49-F238E27FC236}">
                <a16:creationId xmlns:a16="http://schemas.microsoft.com/office/drawing/2014/main" id="{3833E372-A84E-F94A-A948-CC94F43781B9}"/>
              </a:ext>
            </a:extLst>
          </p:cNvPr>
          <p:cNvSpPr/>
          <p:nvPr/>
        </p:nvSpPr>
        <p:spPr bwMode="auto">
          <a:xfrm>
            <a:off x="9682894" y="1955881"/>
            <a:ext cx="14105984" cy="86129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5912" tIns="95912" rIns="95912" bIns="95912" numCol="1" rtlCol="0" anchor="t" anchorCtr="0" compatLnSpc="1">
            <a:prstTxWarp prst="textNoShape">
              <a:avLst/>
            </a:prstTxWarp>
          </a:bodyPr>
          <a:lstStyle/>
          <a:p>
            <a:pPr defTabSz="1827596" hangingPunct="1">
              <a:lnSpc>
                <a:spcPct val="100000"/>
              </a:lnSpc>
              <a:spcBef>
                <a:spcPts val="0"/>
              </a:spcBef>
              <a:defRPr/>
            </a:pPr>
            <a:r>
              <a:rPr lang="en-US" sz="4796" kern="1200" dirty="0">
                <a:solidFill>
                  <a:srgbClr val="FFFFFF"/>
                </a:solidFill>
                <a:latin typeface="IBM Plex Sans Light" panose="020B0403050203000203" pitchFamily="34" charset="0"/>
                <a:ea typeface="IBM Plex Sans" charset="0"/>
                <a:cs typeface="IBM Plex Sans" charset="0"/>
              </a:rPr>
              <a:t>The 6 Pillars of a Healthy Machine Learning Model</a:t>
            </a:r>
          </a:p>
        </p:txBody>
      </p:sp>
      <p:sp>
        <p:nvSpPr>
          <p:cNvPr id="33" name="TextBox 32">
            <a:extLst>
              <a:ext uri="{FF2B5EF4-FFF2-40B4-BE49-F238E27FC236}">
                <a16:creationId xmlns:a16="http://schemas.microsoft.com/office/drawing/2014/main" id="{F22E2170-C6F6-054B-B76B-04FDF0CF4567}"/>
              </a:ext>
            </a:extLst>
          </p:cNvPr>
          <p:cNvSpPr txBox="1"/>
          <p:nvPr/>
        </p:nvSpPr>
        <p:spPr>
          <a:xfrm>
            <a:off x="8663105" y="11994089"/>
            <a:ext cx="8708446" cy="1415350"/>
          </a:xfrm>
          <a:prstGeom prst="rect">
            <a:avLst/>
          </a:prstGeom>
        </p:spPr>
        <p:txBody>
          <a:bodyPr wrap="none" lIns="243614" tIns="121808" rIns="243614" bIns="121808" rtlCol="0">
            <a:noAutofit/>
          </a:bodyPr>
          <a:lstStyle/>
          <a:p>
            <a:pPr defTabSz="1828800" hangingPunct="1">
              <a:lnSpc>
                <a:spcPct val="100000"/>
              </a:lnSpc>
              <a:spcBef>
                <a:spcPts val="0"/>
              </a:spcBef>
            </a:pPr>
            <a:r>
              <a:rPr lang="en-US" sz="4796" kern="1200" dirty="0">
                <a:solidFill>
                  <a:srgbClr val="FFFFFF"/>
                </a:solidFill>
                <a:latin typeface="IBM Plex Sans Thin" panose="020B0203050203000203" pitchFamily="34" charset="0"/>
                <a:hlinkClick r:id="rId3">
                  <a:extLst>
                    <a:ext uri="{A12FA001-AC4F-418D-AE19-62706E023703}">
                      <ahyp:hlinkClr xmlns:ahyp="http://schemas.microsoft.com/office/drawing/2018/hyperlinkcolor" val="tx"/>
                    </a:ext>
                  </a:extLst>
                </a:hlinkClick>
              </a:rPr>
              <a:t>https://ibm.biz/AI-HealthCheck</a:t>
            </a:r>
            <a:endParaRPr lang="en-US" sz="4796" kern="1200" dirty="0">
              <a:solidFill>
                <a:srgbClr val="FFFFFF"/>
              </a:solidFill>
              <a:latin typeface="IBM Plex Sans Thin" panose="020B0203050203000203" pitchFamily="34" charset="0"/>
            </a:endParaRPr>
          </a:p>
        </p:txBody>
      </p:sp>
      <p:sp>
        <p:nvSpPr>
          <p:cNvPr id="13" name="Title 1">
            <a:extLst>
              <a:ext uri="{FF2B5EF4-FFF2-40B4-BE49-F238E27FC236}">
                <a16:creationId xmlns:a16="http://schemas.microsoft.com/office/drawing/2014/main" id="{854E0664-80E0-B8B5-4BAF-82B93551ADA4}"/>
              </a:ext>
            </a:extLst>
          </p:cNvPr>
          <p:cNvSpPr txBox="1">
            <a:spLocks/>
          </p:cNvSpPr>
          <p:nvPr/>
        </p:nvSpPr>
        <p:spPr>
          <a:xfrm>
            <a:off x="240792" y="426463"/>
            <a:ext cx="20744688" cy="984885"/>
          </a:xfrm>
          <a:prstGeom prst="rect">
            <a:avLst/>
          </a:prstGeom>
        </p:spPr>
        <p:txBody>
          <a:bodyPr/>
          <a:lst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a:lstStyle>
          <a:p>
            <a:pPr defTabSz="914400"/>
            <a:r>
              <a:rPr lang="en-GB" dirty="0"/>
              <a:t>Model Facts</a:t>
            </a:r>
            <a:endParaRPr lang="en-US" dirty="0"/>
          </a:p>
        </p:txBody>
      </p:sp>
      <p:sp>
        <p:nvSpPr>
          <p:cNvPr id="27" name="TextBox 26">
            <a:extLst>
              <a:ext uri="{FF2B5EF4-FFF2-40B4-BE49-F238E27FC236}">
                <a16:creationId xmlns:a16="http://schemas.microsoft.com/office/drawing/2014/main" id="{DE7EF8A4-6D01-22A3-6CC6-E01EF694F619}"/>
              </a:ext>
            </a:extLst>
          </p:cNvPr>
          <p:cNvSpPr txBox="1"/>
          <p:nvPr/>
        </p:nvSpPr>
        <p:spPr>
          <a:xfrm rot="10800000" flipV="1">
            <a:off x="37511806" y="13060093"/>
            <a:ext cx="663886" cy="6489918"/>
          </a:xfrm>
          <a:prstGeom prst="rect">
            <a:avLst/>
          </a:prstGeom>
          <a:noFill/>
        </p:spPr>
        <p:txBody>
          <a:bodyPr wrap="square">
            <a:spAutoFit/>
          </a:bodyPr>
          <a:lstStyle/>
          <a:p>
            <a:pPr algn="ctr" defTabSz="1828800" hangingPunct="1">
              <a:lnSpc>
                <a:spcPct val="100000"/>
              </a:lnSpc>
              <a:spcBef>
                <a:spcPts val="0"/>
              </a:spcBef>
            </a:pPr>
            <a:r>
              <a:rPr lang="en-US" sz="3198" i="1" kern="1200" dirty="0">
                <a:solidFill>
                  <a:schemeClr val="accent1"/>
                </a:solidFill>
                <a:latin typeface="IBM Plex Sans Light" panose="020B0403050203000203" pitchFamily="34" charset="0"/>
              </a:rPr>
              <a:t>Feature and Prediction Drift</a:t>
            </a:r>
          </a:p>
        </p:txBody>
      </p:sp>
      <p:pic>
        <p:nvPicPr>
          <p:cNvPr id="11" name="Picture 10" descr="Graphical user interface, application&#10;&#10;Description automatically generated">
            <a:extLst>
              <a:ext uri="{FF2B5EF4-FFF2-40B4-BE49-F238E27FC236}">
                <a16:creationId xmlns:a16="http://schemas.microsoft.com/office/drawing/2014/main" id="{99000ACB-CE42-4770-0E25-0301AB508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780" y="2386526"/>
            <a:ext cx="19875500" cy="10425350"/>
          </a:xfrm>
          <a:prstGeom prst="rect">
            <a:avLst/>
          </a:prstGeom>
        </p:spPr>
      </p:pic>
    </p:spTree>
    <p:extLst>
      <p:ext uri="{BB962C8B-B14F-4D97-AF65-F5344CB8AC3E}">
        <p14:creationId xmlns:p14="http://schemas.microsoft.com/office/powerpoint/2010/main" val="188836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EA00-6B71-F447-9E83-A596DC5086EF}"/>
              </a:ext>
            </a:extLst>
          </p:cNvPr>
          <p:cNvSpPr>
            <a:spLocks noGrp="1"/>
          </p:cNvSpPr>
          <p:nvPr>
            <p:ph type="title"/>
          </p:nvPr>
        </p:nvSpPr>
        <p:spPr>
          <a:xfrm>
            <a:off x="344714" y="66813"/>
            <a:ext cx="19360606" cy="1167627"/>
          </a:xfrm>
        </p:spPr>
        <p:txBody>
          <a:bodyPr/>
          <a:lstStyle/>
          <a:p>
            <a:pPr fontAlgn="auto">
              <a:lnSpc>
                <a:spcPct val="100000"/>
              </a:lnSpc>
              <a:spcBef>
                <a:spcPts val="0"/>
              </a:spcBef>
              <a:spcAft>
                <a:spcPts val="0"/>
              </a:spcAft>
              <a:defRPr/>
            </a:pPr>
            <a:r>
              <a:rPr lang="en-US" kern="1200" dirty="0"/>
              <a:t>AI governance dashboard in CPD</a:t>
            </a:r>
          </a:p>
        </p:txBody>
      </p:sp>
      <p:sp>
        <p:nvSpPr>
          <p:cNvPr id="7" name="Footer Placeholder 6">
            <a:extLst>
              <a:ext uri="{FF2B5EF4-FFF2-40B4-BE49-F238E27FC236}">
                <a16:creationId xmlns:a16="http://schemas.microsoft.com/office/drawing/2014/main" id="{6AE8ED2E-68ED-FE41-9DED-6F44F1C9EDBA}"/>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9DC7ACF9-265E-FF4D-A5F1-DB0FFEEE59F4}"/>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33</a:t>
            </a:fld>
            <a:endParaRPr lang="en-US" kern="1200" dirty="0">
              <a:solidFill>
                <a:srgbClr val="000000"/>
              </a:solidFill>
            </a:endParaRPr>
          </a:p>
        </p:txBody>
      </p:sp>
      <p:pic>
        <p:nvPicPr>
          <p:cNvPr id="4" name="Picture 3" descr="Graphical user interface, application, Teams&#10;&#10;Description automatically generated">
            <a:extLst>
              <a:ext uri="{FF2B5EF4-FFF2-40B4-BE49-F238E27FC236}">
                <a16:creationId xmlns:a16="http://schemas.microsoft.com/office/drawing/2014/main" id="{E96A9422-4FD3-96C6-7FBF-E1D889AA2D6A}"/>
              </a:ext>
            </a:extLst>
          </p:cNvPr>
          <p:cNvPicPr>
            <a:picLocks noChangeAspect="1"/>
          </p:cNvPicPr>
          <p:nvPr/>
        </p:nvPicPr>
        <p:blipFill>
          <a:blip r:embed="rId2"/>
          <a:stretch>
            <a:fillRect/>
          </a:stretch>
        </p:blipFill>
        <p:spPr>
          <a:xfrm>
            <a:off x="609777" y="1626130"/>
            <a:ext cx="21561779" cy="11680157"/>
          </a:xfrm>
          <a:prstGeom prst="rect">
            <a:avLst/>
          </a:prstGeom>
        </p:spPr>
      </p:pic>
    </p:spTree>
    <p:extLst>
      <p:ext uri="{BB962C8B-B14F-4D97-AF65-F5344CB8AC3E}">
        <p14:creationId xmlns:p14="http://schemas.microsoft.com/office/powerpoint/2010/main" val="598064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EA00-6B71-F447-9E83-A596DC5086EF}"/>
              </a:ext>
            </a:extLst>
          </p:cNvPr>
          <p:cNvSpPr>
            <a:spLocks noGrp="1"/>
          </p:cNvSpPr>
          <p:nvPr>
            <p:ph type="title"/>
          </p:nvPr>
        </p:nvSpPr>
        <p:spPr>
          <a:xfrm>
            <a:off x="257570" y="0"/>
            <a:ext cx="20773630" cy="2145792"/>
          </a:xfrm>
        </p:spPr>
        <p:txBody>
          <a:bodyPr/>
          <a:lstStyle/>
          <a:p>
            <a:pPr fontAlgn="auto">
              <a:lnSpc>
                <a:spcPct val="100000"/>
              </a:lnSpc>
              <a:spcBef>
                <a:spcPts val="0"/>
              </a:spcBef>
              <a:spcAft>
                <a:spcPts val="0"/>
              </a:spcAft>
              <a:defRPr/>
            </a:pPr>
            <a:r>
              <a:rPr lang="en-US" kern="1200" dirty="0"/>
              <a:t>Governance Lifecycle for AI Models in CPD</a:t>
            </a:r>
          </a:p>
        </p:txBody>
      </p:sp>
      <p:sp>
        <p:nvSpPr>
          <p:cNvPr id="7" name="Footer Placeholder 6">
            <a:extLst>
              <a:ext uri="{FF2B5EF4-FFF2-40B4-BE49-F238E27FC236}">
                <a16:creationId xmlns:a16="http://schemas.microsoft.com/office/drawing/2014/main" id="{6AE8ED2E-68ED-FE41-9DED-6F44F1C9EDBA}"/>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9DC7ACF9-265E-FF4D-A5F1-DB0FFEEE59F4}"/>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34</a:t>
            </a:fld>
            <a:endParaRPr lang="en-US" kern="1200" dirty="0">
              <a:solidFill>
                <a:srgbClr val="000000"/>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EA5CABB5-4375-B946-D554-F7785D7E917A}"/>
              </a:ext>
            </a:extLst>
          </p:cNvPr>
          <p:cNvPicPr>
            <a:picLocks noChangeAspect="1"/>
          </p:cNvPicPr>
          <p:nvPr/>
        </p:nvPicPr>
        <p:blipFill>
          <a:blip r:embed="rId2"/>
          <a:stretch>
            <a:fillRect/>
          </a:stretch>
        </p:blipFill>
        <p:spPr>
          <a:xfrm>
            <a:off x="392856" y="1637864"/>
            <a:ext cx="23246080" cy="11936571"/>
          </a:xfrm>
          <a:prstGeom prst="rect">
            <a:avLst/>
          </a:prstGeom>
        </p:spPr>
      </p:pic>
    </p:spTree>
    <p:extLst>
      <p:ext uri="{BB962C8B-B14F-4D97-AF65-F5344CB8AC3E}">
        <p14:creationId xmlns:p14="http://schemas.microsoft.com/office/powerpoint/2010/main" val="72559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146B-723B-3442-9D6B-62F1BB90EF7B}"/>
              </a:ext>
            </a:extLst>
          </p:cNvPr>
          <p:cNvSpPr>
            <a:spLocks noGrp="1"/>
          </p:cNvSpPr>
          <p:nvPr>
            <p:ph type="title"/>
          </p:nvPr>
        </p:nvSpPr>
        <p:spPr>
          <a:xfrm>
            <a:off x="91355" y="149860"/>
            <a:ext cx="21396960" cy="1414272"/>
          </a:xfrm>
        </p:spPr>
        <p:txBody>
          <a:bodyPr/>
          <a:lstStyle/>
          <a:p>
            <a:r>
              <a:rPr lang="en-US" kern="1200" dirty="0">
                <a:latin typeface="+mj-lt"/>
              </a:rPr>
              <a:t>AI governance metrics in CPD</a:t>
            </a:r>
            <a:endParaRPr lang="en-US" dirty="0">
              <a:latin typeface="+mj-lt"/>
            </a:endParaRPr>
          </a:p>
        </p:txBody>
      </p:sp>
      <p:sp>
        <p:nvSpPr>
          <p:cNvPr id="6" name="Text Placeholder 5">
            <a:extLst>
              <a:ext uri="{FF2B5EF4-FFF2-40B4-BE49-F238E27FC236}">
                <a16:creationId xmlns:a16="http://schemas.microsoft.com/office/drawing/2014/main" id="{E09D18F7-FA8E-5541-AB40-092790994F34}"/>
              </a:ext>
            </a:extLst>
          </p:cNvPr>
          <p:cNvSpPr>
            <a:spLocks noGrp="1"/>
          </p:cNvSpPr>
          <p:nvPr>
            <p:ph type="body" sz="quarter" idx="15"/>
          </p:nvPr>
        </p:nvSpPr>
        <p:spPr>
          <a:xfrm>
            <a:off x="609777" y="2147993"/>
            <a:ext cx="5669280" cy="10456334"/>
          </a:xfrm>
          <a:solidFill>
            <a:schemeClr val="bg2">
              <a:lumMod val="90000"/>
            </a:schemeClr>
          </a:solidFill>
        </p:spPr>
        <p:txBody>
          <a:bodyPr/>
          <a:lstStyle/>
          <a:p>
            <a:pPr fontAlgn="auto">
              <a:spcBef>
                <a:spcPts val="0"/>
              </a:spcBef>
              <a:spcAft>
                <a:spcPts val="2133"/>
              </a:spcAft>
              <a:buClrTx/>
              <a:defRPr/>
            </a:pPr>
            <a:endParaRPr lang="en-US" sz="4800" b="1" kern="1200" dirty="0">
              <a:latin typeface="+mn-lt"/>
            </a:endParaRPr>
          </a:p>
          <a:p>
            <a:pPr marL="762010" indent="-762010" fontAlgn="auto">
              <a:spcBef>
                <a:spcPts val="0"/>
              </a:spcBef>
              <a:spcAft>
                <a:spcPts val="2133"/>
              </a:spcAft>
              <a:buClrTx/>
              <a:buFont typeface="Wingdings" panose="05000000000000000000" pitchFamily="2" charset="2"/>
              <a:buChar char="Ø"/>
              <a:defRPr/>
            </a:pPr>
            <a:r>
              <a:rPr lang="en-US" kern="1200" dirty="0">
                <a:latin typeface="+mn-lt"/>
              </a:rPr>
              <a:t>Fairness/bias </a:t>
            </a:r>
          </a:p>
          <a:p>
            <a:pPr marL="762010" indent="-762010" fontAlgn="auto">
              <a:spcBef>
                <a:spcPts val="0"/>
              </a:spcBef>
              <a:spcAft>
                <a:spcPts val="2133"/>
              </a:spcAft>
              <a:buClrTx/>
              <a:buFont typeface="Wingdings" panose="05000000000000000000" pitchFamily="2" charset="2"/>
              <a:buChar char="Ø"/>
              <a:defRPr/>
            </a:pPr>
            <a:r>
              <a:rPr lang="en-US" kern="1200" dirty="0">
                <a:latin typeface="+mn-lt"/>
              </a:rPr>
              <a:t>Data and model drift </a:t>
            </a:r>
          </a:p>
          <a:p>
            <a:pPr marL="762010" indent="-762010" fontAlgn="auto">
              <a:spcBef>
                <a:spcPts val="0"/>
              </a:spcBef>
              <a:spcAft>
                <a:spcPts val="2133"/>
              </a:spcAft>
              <a:buClrTx/>
              <a:buFont typeface="Wingdings" panose="05000000000000000000" pitchFamily="2" charset="2"/>
              <a:buChar char="Ø"/>
              <a:defRPr/>
            </a:pPr>
            <a:r>
              <a:rPr lang="en-US" kern="1200" dirty="0">
                <a:latin typeface="+mn-lt"/>
              </a:rPr>
              <a:t>Accuracy/Quality</a:t>
            </a:r>
          </a:p>
          <a:p>
            <a:pPr marL="762010" indent="-762010" fontAlgn="auto">
              <a:spcBef>
                <a:spcPts val="0"/>
              </a:spcBef>
              <a:spcAft>
                <a:spcPts val="2133"/>
              </a:spcAft>
              <a:buClrTx/>
              <a:buFont typeface="Wingdings" panose="05000000000000000000" pitchFamily="2" charset="2"/>
              <a:buChar char="Ø"/>
              <a:defRPr/>
            </a:pPr>
            <a:r>
              <a:rPr lang="en-US" kern="1200" dirty="0" err="1">
                <a:latin typeface="+mn-lt"/>
              </a:rPr>
              <a:t>Explainability</a:t>
            </a:r>
            <a:r>
              <a:rPr lang="en-US" kern="1200" dirty="0">
                <a:latin typeface="+mn-lt"/>
              </a:rPr>
              <a:t> </a:t>
            </a:r>
          </a:p>
          <a:p>
            <a:pPr marL="762010" indent="-762010" fontAlgn="auto">
              <a:spcBef>
                <a:spcPts val="0"/>
              </a:spcBef>
              <a:spcAft>
                <a:spcPts val="2133"/>
              </a:spcAft>
              <a:buClrTx/>
              <a:buFont typeface="Wingdings" panose="05000000000000000000" pitchFamily="2" charset="2"/>
              <a:buChar char="Ø"/>
              <a:defRPr/>
            </a:pPr>
            <a:r>
              <a:rPr lang="en-US" kern="1200" dirty="0">
                <a:latin typeface="+mn-lt"/>
              </a:rPr>
              <a:t>In house Metrics</a:t>
            </a:r>
          </a:p>
          <a:p>
            <a:pPr marL="762010" indent="-762010" fontAlgn="auto">
              <a:spcBef>
                <a:spcPts val="0"/>
              </a:spcBef>
              <a:spcAft>
                <a:spcPts val="2133"/>
              </a:spcAft>
              <a:buClrTx/>
              <a:buFont typeface="Wingdings" panose="05000000000000000000" pitchFamily="2" charset="2"/>
              <a:buChar char="Ø"/>
              <a:defRPr/>
            </a:pPr>
            <a:r>
              <a:rPr lang="en-US" kern="1200" dirty="0">
                <a:latin typeface="+mn-lt"/>
              </a:rPr>
              <a:t>3</a:t>
            </a:r>
            <a:r>
              <a:rPr lang="en-US" kern="1200" baseline="30000" dirty="0">
                <a:latin typeface="+mn-lt"/>
              </a:rPr>
              <a:t>rd</a:t>
            </a:r>
            <a:r>
              <a:rPr lang="en-US" kern="1200" dirty="0">
                <a:latin typeface="+mn-lt"/>
              </a:rPr>
              <a:t> Party algorithm based Metrics</a:t>
            </a:r>
          </a:p>
          <a:p>
            <a:pPr marL="762010" indent="-762010" fontAlgn="auto">
              <a:spcBef>
                <a:spcPts val="0"/>
              </a:spcBef>
              <a:spcAft>
                <a:spcPts val="1067"/>
              </a:spcAft>
              <a:buClrTx/>
              <a:buSzTx/>
              <a:buFont typeface="Wingdings" panose="05000000000000000000" pitchFamily="2" charset="2"/>
              <a:buChar char="Ø"/>
              <a:defRPr/>
            </a:pPr>
            <a:r>
              <a:rPr lang="en-US" kern="1200" dirty="0">
                <a:latin typeface="+mn-lt"/>
              </a:rPr>
              <a:t>IBM Research</a:t>
            </a:r>
          </a:p>
          <a:p>
            <a:pPr marL="920513" lvl="1" fontAlgn="auto">
              <a:spcBef>
                <a:spcPts val="0"/>
              </a:spcBef>
              <a:spcAft>
                <a:spcPts val="2133"/>
              </a:spcAft>
              <a:buClrTx/>
              <a:buFont typeface="Wingdings" panose="05000000000000000000" pitchFamily="2" charset="2"/>
              <a:buChar char="Ø"/>
              <a:defRPr/>
            </a:pPr>
            <a:r>
              <a:rPr lang="en-US" sz="3200" dirty="0">
                <a:latin typeface="+mn-lt"/>
              </a:rPr>
              <a:t>Adversarial robustness</a:t>
            </a:r>
          </a:p>
          <a:p>
            <a:pPr marL="920513" lvl="1" fontAlgn="auto">
              <a:spcBef>
                <a:spcPts val="0"/>
              </a:spcBef>
              <a:spcAft>
                <a:spcPts val="2133"/>
              </a:spcAft>
              <a:buClrTx/>
              <a:buFont typeface="Wingdings" panose="05000000000000000000" pitchFamily="2" charset="2"/>
              <a:buChar char="Ø"/>
              <a:defRPr/>
            </a:pPr>
            <a:r>
              <a:rPr lang="en-US" sz="3200" dirty="0">
                <a:latin typeface="+mn-lt"/>
              </a:rPr>
              <a:t>Model Confidence</a:t>
            </a:r>
          </a:p>
          <a:p>
            <a:pPr marL="920513" lvl="1" fontAlgn="auto">
              <a:spcBef>
                <a:spcPts val="0"/>
              </a:spcBef>
              <a:spcAft>
                <a:spcPts val="2133"/>
              </a:spcAft>
              <a:buClrTx/>
              <a:buFont typeface="Wingdings" panose="05000000000000000000" pitchFamily="2" charset="2"/>
              <a:buChar char="Ø"/>
              <a:defRPr/>
            </a:pPr>
            <a:r>
              <a:rPr lang="en-US" sz="3200" dirty="0">
                <a:latin typeface="+mn-lt"/>
              </a:rPr>
              <a:t>Others …</a:t>
            </a:r>
          </a:p>
          <a:p>
            <a:pPr marL="920513" lvl="1" fontAlgn="auto">
              <a:spcBef>
                <a:spcPts val="0"/>
              </a:spcBef>
              <a:spcAft>
                <a:spcPts val="2133"/>
              </a:spcAft>
              <a:buClrTx/>
              <a:buFont typeface="Wingdings" panose="05000000000000000000" pitchFamily="2" charset="2"/>
              <a:buChar char="Ø"/>
              <a:defRPr/>
            </a:pPr>
            <a:endParaRPr lang="en-US" sz="3200" dirty="0">
              <a:latin typeface="+mn-lt"/>
            </a:endParaRPr>
          </a:p>
          <a:p>
            <a:pPr marL="762010" indent="-762010" fontAlgn="auto">
              <a:spcBef>
                <a:spcPts val="0"/>
              </a:spcBef>
              <a:spcAft>
                <a:spcPts val="0"/>
              </a:spcAft>
              <a:buClrTx/>
              <a:buFont typeface="Wingdings" panose="05000000000000000000" pitchFamily="2" charset="2"/>
              <a:buChar char="Ø"/>
              <a:defRPr/>
            </a:pPr>
            <a:endParaRPr lang="en-US" kern="1200" dirty="0">
              <a:latin typeface="+mn-lt"/>
            </a:endParaRPr>
          </a:p>
        </p:txBody>
      </p:sp>
      <p:sp>
        <p:nvSpPr>
          <p:cNvPr id="7" name="Footer Placeholder 6">
            <a:extLst>
              <a:ext uri="{FF2B5EF4-FFF2-40B4-BE49-F238E27FC236}">
                <a16:creationId xmlns:a16="http://schemas.microsoft.com/office/drawing/2014/main" id="{ED648812-5677-4B4F-AD0B-D2F753D5E323}"/>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55D1D47-41DA-0B49-B963-02D783592E50}"/>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35</a:t>
            </a:fld>
            <a:endParaRPr lang="en-US" kern="1200" dirty="0">
              <a:solidFill>
                <a:srgbClr val="000000"/>
              </a:solidFill>
            </a:endParaRPr>
          </a:p>
        </p:txBody>
      </p:sp>
      <p:pic>
        <p:nvPicPr>
          <p:cNvPr id="9" name="Picture 8" descr="Graphical user interface, application, Teams&#10;&#10;Description automatically generated">
            <a:extLst>
              <a:ext uri="{FF2B5EF4-FFF2-40B4-BE49-F238E27FC236}">
                <a16:creationId xmlns:a16="http://schemas.microsoft.com/office/drawing/2014/main" id="{6ED1D553-6160-FD43-8631-DA245E6B2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020" y="1564133"/>
            <a:ext cx="12542520" cy="6390858"/>
          </a:xfrm>
          <a:prstGeom prst="rect">
            <a:avLst/>
          </a:prstGeom>
        </p:spPr>
      </p:pic>
      <p:pic>
        <p:nvPicPr>
          <p:cNvPr id="4" name="Picture 3" descr="Graphical user interface, application, Teams&#10;&#10;Description automatically generated">
            <a:extLst>
              <a:ext uri="{FF2B5EF4-FFF2-40B4-BE49-F238E27FC236}">
                <a16:creationId xmlns:a16="http://schemas.microsoft.com/office/drawing/2014/main" id="{CDE43476-3C91-153D-F004-1C72D471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0367" y="7006372"/>
            <a:ext cx="11899900" cy="6464300"/>
          </a:xfrm>
          <a:prstGeom prst="rect">
            <a:avLst/>
          </a:prstGeom>
        </p:spPr>
      </p:pic>
    </p:spTree>
    <p:extLst>
      <p:ext uri="{BB962C8B-B14F-4D97-AF65-F5344CB8AC3E}">
        <p14:creationId xmlns:p14="http://schemas.microsoft.com/office/powerpoint/2010/main" val="240311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EA00-6B71-F447-9E83-A596DC5086EF}"/>
              </a:ext>
            </a:extLst>
          </p:cNvPr>
          <p:cNvSpPr>
            <a:spLocks noGrp="1"/>
          </p:cNvSpPr>
          <p:nvPr>
            <p:ph type="title"/>
          </p:nvPr>
        </p:nvSpPr>
        <p:spPr>
          <a:xfrm>
            <a:off x="0" y="1"/>
            <a:ext cx="24384000" cy="1038579"/>
          </a:xfrm>
          <a:noFill/>
        </p:spPr>
        <p:txBody>
          <a:bodyPr anchor="t">
            <a:normAutofit fontScale="90000"/>
          </a:bodyPr>
          <a:lstStyle/>
          <a:p>
            <a:pPr fontAlgn="auto">
              <a:spcBef>
                <a:spcPts val="0"/>
              </a:spcBef>
              <a:spcAft>
                <a:spcPts val="0"/>
              </a:spcAft>
              <a:defRPr/>
            </a:pPr>
            <a:r>
              <a:rPr lang="en-US" kern="1200" dirty="0"/>
              <a:t>Factsheets of AI Models in CPD</a:t>
            </a:r>
          </a:p>
        </p:txBody>
      </p:sp>
      <p:sp>
        <p:nvSpPr>
          <p:cNvPr id="7" name="Footer Placeholder 6">
            <a:extLst>
              <a:ext uri="{FF2B5EF4-FFF2-40B4-BE49-F238E27FC236}">
                <a16:creationId xmlns:a16="http://schemas.microsoft.com/office/drawing/2014/main" id="{6AE8ED2E-68ED-FE41-9DED-6F44F1C9EDBA}"/>
              </a:ext>
            </a:extLst>
          </p:cNvPr>
          <p:cNvSpPr>
            <a:spLocks noGrp="1"/>
          </p:cNvSpPr>
          <p:nvPr>
            <p:ph type="ftr" sz="quarter" idx="10"/>
          </p:nvPr>
        </p:nvSpPr>
        <p:spPr>
          <a:xfrm>
            <a:off x="609777" y="12801601"/>
            <a:ext cx="10972627" cy="444499"/>
          </a:xfrm>
        </p:spPr>
        <p:txBody>
          <a:bodyPr anchor="ctr">
            <a:normAutofit/>
          </a:bodyPr>
          <a:lstStyle/>
          <a:p>
            <a:pPr>
              <a:spcAft>
                <a:spcPts val="1600"/>
              </a:spcAft>
            </a:pPr>
            <a:r>
              <a:rPr lang="en-US" kern="1200" dirty="0">
                <a:solidFill>
                  <a:srgbClr val="000000"/>
                </a:solidFill>
              </a:rPr>
              <a:t>AI governance  / © 2022 IBM Corporation</a:t>
            </a:r>
            <a:endParaRPr lang="en-US" kern="1200">
              <a:solidFill>
                <a:srgbClr val="000000"/>
              </a:solidFill>
            </a:endParaRPr>
          </a:p>
        </p:txBody>
      </p:sp>
      <p:sp>
        <p:nvSpPr>
          <p:cNvPr id="8" name="Slide Number Placeholder 7">
            <a:extLst>
              <a:ext uri="{FF2B5EF4-FFF2-40B4-BE49-F238E27FC236}">
                <a16:creationId xmlns:a16="http://schemas.microsoft.com/office/drawing/2014/main" id="{9DC7ACF9-265E-FF4D-A5F1-DB0FFEEE59F4}"/>
              </a:ext>
            </a:extLst>
          </p:cNvPr>
          <p:cNvSpPr>
            <a:spLocks noGrp="1"/>
          </p:cNvSpPr>
          <p:nvPr>
            <p:ph type="sldNum" sz="quarter" idx="11"/>
          </p:nvPr>
        </p:nvSpPr>
        <p:spPr>
          <a:xfrm>
            <a:off x="18897603" y="12801601"/>
            <a:ext cx="4876619" cy="444499"/>
          </a:xfrm>
        </p:spPr>
        <p:txBody>
          <a:bodyPr anchor="ctr">
            <a:normAutofit/>
          </a:bodyPr>
          <a:lstStyle/>
          <a:p>
            <a:pPr defTabSz="1829311" hangingPunct="1">
              <a:lnSpc>
                <a:spcPct val="100000"/>
              </a:lnSpc>
              <a:spcBef>
                <a:spcPts val="0"/>
              </a:spcBef>
              <a:spcAft>
                <a:spcPts val="1600"/>
              </a:spcAft>
            </a:pPr>
            <a:fld id="{59395FB3-9C97-154F-86B2-7E381B951268}" type="slidenum">
              <a:rPr lang="en-US" kern="1200">
                <a:solidFill>
                  <a:srgbClr val="000000"/>
                </a:solidFill>
              </a:rPr>
              <a:pPr defTabSz="1829311" hangingPunct="1">
                <a:lnSpc>
                  <a:spcPct val="100000"/>
                </a:lnSpc>
                <a:spcBef>
                  <a:spcPts val="0"/>
                </a:spcBef>
                <a:spcAft>
                  <a:spcPts val="1600"/>
                </a:spcAft>
              </a:pPr>
              <a:t>36</a:t>
            </a:fld>
            <a:endParaRPr lang="en-US" kern="1200">
              <a:solidFill>
                <a:srgbClr val="000000"/>
              </a:solidFill>
            </a:endParaRPr>
          </a:p>
        </p:txBody>
      </p:sp>
      <p:pic>
        <p:nvPicPr>
          <p:cNvPr id="16" name="Picture 15" descr="Graphical user interface, application, Teams&#10;&#10;Description automatically generated">
            <a:extLst>
              <a:ext uri="{FF2B5EF4-FFF2-40B4-BE49-F238E27FC236}">
                <a16:creationId xmlns:a16="http://schemas.microsoft.com/office/drawing/2014/main" id="{CE5A5CAE-9177-2142-1E2E-B004B943872A}"/>
              </a:ext>
            </a:extLst>
          </p:cNvPr>
          <p:cNvPicPr>
            <a:picLocks noChangeAspect="1"/>
          </p:cNvPicPr>
          <p:nvPr/>
        </p:nvPicPr>
        <p:blipFill>
          <a:blip r:embed="rId2"/>
          <a:stretch>
            <a:fillRect/>
          </a:stretch>
        </p:blipFill>
        <p:spPr>
          <a:xfrm>
            <a:off x="642711" y="7892371"/>
            <a:ext cx="13903610" cy="5409976"/>
          </a:xfrm>
          <a:prstGeom prst="rect">
            <a:avLst/>
          </a:prstGeom>
        </p:spPr>
      </p:pic>
      <p:pic>
        <p:nvPicPr>
          <p:cNvPr id="3" name="Image" descr="Image">
            <a:extLst>
              <a:ext uri="{FF2B5EF4-FFF2-40B4-BE49-F238E27FC236}">
                <a16:creationId xmlns:a16="http://schemas.microsoft.com/office/drawing/2014/main" id="{64705C52-2F3B-5A13-59FC-D4D7CCE7B7AD}"/>
              </a:ext>
            </a:extLst>
          </p:cNvPr>
          <p:cNvPicPr>
            <a:picLocks noChangeAspect="1"/>
          </p:cNvPicPr>
          <p:nvPr/>
        </p:nvPicPr>
        <p:blipFill>
          <a:blip r:embed="rId3"/>
          <a:stretch>
            <a:fillRect/>
          </a:stretch>
        </p:blipFill>
        <p:spPr>
          <a:xfrm>
            <a:off x="642711" y="1766986"/>
            <a:ext cx="13903610" cy="5806763"/>
          </a:xfrm>
          <a:prstGeom prst="rect">
            <a:avLst/>
          </a:prstGeom>
          <a:ln w="12700">
            <a:miter lim="400000"/>
          </a:ln>
        </p:spPr>
      </p:pic>
      <p:pic>
        <p:nvPicPr>
          <p:cNvPr id="4" name="Image" descr="Image">
            <a:extLst>
              <a:ext uri="{FF2B5EF4-FFF2-40B4-BE49-F238E27FC236}">
                <a16:creationId xmlns:a16="http://schemas.microsoft.com/office/drawing/2014/main" id="{524040B6-D952-5608-CE0E-96C7B7652BBD}"/>
              </a:ext>
            </a:extLst>
          </p:cNvPr>
          <p:cNvPicPr>
            <a:picLocks noChangeAspect="1"/>
          </p:cNvPicPr>
          <p:nvPr/>
        </p:nvPicPr>
        <p:blipFill>
          <a:blip r:embed="rId4"/>
          <a:stretch>
            <a:fillRect/>
          </a:stretch>
        </p:blipFill>
        <p:spPr>
          <a:xfrm>
            <a:off x="15010175" y="1766986"/>
            <a:ext cx="8942905" cy="11613527"/>
          </a:xfrm>
          <a:prstGeom prst="rect">
            <a:avLst/>
          </a:prstGeom>
          <a:ln w="12700">
            <a:miter lim="400000"/>
          </a:ln>
        </p:spPr>
      </p:pic>
    </p:spTree>
    <p:extLst>
      <p:ext uri="{BB962C8B-B14F-4D97-AF65-F5344CB8AC3E}">
        <p14:creationId xmlns:p14="http://schemas.microsoft.com/office/powerpoint/2010/main" val="59884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Setup</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4</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4" name="Footer Placeholder 6">
            <a:extLst>
              <a:ext uri="{FF2B5EF4-FFF2-40B4-BE49-F238E27FC236}">
                <a16:creationId xmlns:a16="http://schemas.microsoft.com/office/drawing/2014/main" id="{4D763B51-B9FA-A290-AF3F-8D29E6B35E5B}"/>
              </a:ext>
            </a:extLst>
          </p:cNvPr>
          <p:cNvSpPr txBox="1">
            <a:spLocks/>
          </p:cNvSpPr>
          <p:nvPr/>
        </p:nvSpPr>
        <p:spPr>
          <a:xfrm>
            <a:off x="172210" y="1712487"/>
            <a:ext cx="24028898" cy="10374654"/>
          </a:xfrm>
          <a:prstGeom prst="rect">
            <a:avLst/>
          </a:prstGeom>
        </p:spPr>
        <p:txBody>
          <a:bodyPr vert="horz" lIns="0" tIns="0" rIns="0" bIns="0" rtlCol="0" anchor="t" anchorCtr="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pPr marL="742950" indent="-742950">
              <a:buFont typeface="+mj-lt"/>
              <a:buAutoNum type="arabicPeriod"/>
            </a:pPr>
            <a:r>
              <a:rPr lang="en-US" sz="3600" kern="1200" dirty="0">
                <a:solidFill>
                  <a:srgbClr val="000000"/>
                </a:solidFill>
              </a:rPr>
              <a:t>Using you any personal email account create a new (free) account in IBM Cloud using </a:t>
            </a:r>
            <a:r>
              <a:rPr lang="en-US" sz="3600" kern="1200" dirty="0" err="1">
                <a:solidFill>
                  <a:srgbClr val="000000"/>
                </a:solidFill>
              </a:rPr>
              <a:t>thi</a:t>
            </a:r>
            <a:r>
              <a:rPr lang="en-US" sz="3600" kern="1200" dirty="0">
                <a:solidFill>
                  <a:srgbClr val="000000"/>
                </a:solidFill>
              </a:rPr>
              <a:t> </a:t>
            </a:r>
            <a:r>
              <a:rPr lang="en-US" sz="3600" kern="1200" dirty="0" err="1">
                <a:solidFill>
                  <a:srgbClr val="000000"/>
                </a:solidFill>
              </a:rPr>
              <a:t>url</a:t>
            </a:r>
            <a:r>
              <a:rPr lang="en-US" sz="3600" kern="1200" dirty="0">
                <a:solidFill>
                  <a:srgbClr val="000000"/>
                </a:solidFill>
              </a:rPr>
              <a:t> https://</a:t>
            </a:r>
            <a:r>
              <a:rPr lang="en-US" sz="3600" kern="1200" dirty="0" err="1">
                <a:solidFill>
                  <a:srgbClr val="000000"/>
                </a:solidFill>
              </a:rPr>
              <a:t>www.ibm.com</a:t>
            </a:r>
            <a:r>
              <a:rPr lang="en-US" sz="3600" kern="1200" dirty="0">
                <a:solidFill>
                  <a:srgbClr val="000000"/>
                </a:solidFill>
              </a:rPr>
              <a:t>/</a:t>
            </a:r>
            <a:r>
              <a:rPr lang="en-US" sz="3600" kern="1200" dirty="0" err="1">
                <a:solidFill>
                  <a:srgbClr val="000000"/>
                </a:solidFill>
              </a:rPr>
              <a:t>cloud?utm_content</a:t>
            </a:r>
            <a:r>
              <a:rPr lang="en-US" sz="3600" kern="1200" dirty="0">
                <a:solidFill>
                  <a:srgbClr val="000000"/>
                </a:solidFill>
              </a:rPr>
              <a:t>=SRCWW&amp;p1=Search&amp;p4=43700068021082968&amp;p5=</a:t>
            </a:r>
            <a:r>
              <a:rPr lang="en-US" sz="3600" kern="1200" dirty="0" err="1">
                <a:solidFill>
                  <a:srgbClr val="000000"/>
                </a:solidFill>
              </a:rPr>
              <a:t>p&amp;gc</a:t>
            </a:r>
            <a:r>
              <a:rPr lang="en-US" sz="3600" kern="1200" dirty="0">
                <a:solidFill>
                  <a:srgbClr val="000000"/>
                </a:solidFill>
              </a:rPr>
              <a:t>[…]LmZQsxzcZlwcp4e19df5uG_r5w_cCBG5k0YyxoCMQUQAvD_BwE&amp;gclsrc=</a:t>
            </a:r>
            <a:r>
              <a:rPr lang="en-US" sz="3600" kern="1200" dirty="0" err="1">
                <a:solidFill>
                  <a:srgbClr val="000000"/>
                </a:solidFill>
              </a:rPr>
              <a:t>aw.ds</a:t>
            </a: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r>
              <a:rPr lang="en-US" sz="3600" kern="1200" dirty="0">
                <a:solidFill>
                  <a:srgbClr val="000000"/>
                </a:solidFill>
              </a:rPr>
              <a:t>After creating the account use the same to create a new IBM Cloud Pak for Data service in IBM Cloud by clicking the ‘Try it for Free’ in this </a:t>
            </a:r>
            <a:r>
              <a:rPr lang="en-US" sz="3600" kern="1200" dirty="0" err="1">
                <a:solidFill>
                  <a:srgbClr val="000000"/>
                </a:solidFill>
              </a:rPr>
              <a:t>url</a:t>
            </a:r>
            <a:r>
              <a:rPr lang="en-US" sz="3600" kern="1200" dirty="0">
                <a:solidFill>
                  <a:srgbClr val="000000"/>
                </a:solidFill>
              </a:rPr>
              <a:t> - https://</a:t>
            </a:r>
            <a:r>
              <a:rPr lang="en-US" sz="3600" kern="1200" dirty="0" err="1">
                <a:solidFill>
                  <a:srgbClr val="000000"/>
                </a:solidFill>
              </a:rPr>
              <a:t>www.ibm.com</a:t>
            </a:r>
            <a:r>
              <a:rPr lang="en-US" sz="3600" kern="1200" dirty="0">
                <a:solidFill>
                  <a:srgbClr val="000000"/>
                </a:solidFill>
              </a:rPr>
              <a:t>/products/</a:t>
            </a:r>
            <a:r>
              <a:rPr lang="en-US" sz="3600" kern="1200" dirty="0" err="1">
                <a:solidFill>
                  <a:srgbClr val="000000"/>
                </a:solidFill>
              </a:rPr>
              <a:t>cloud-pak-for-data?utm_content</a:t>
            </a:r>
            <a:r>
              <a:rPr lang="en-US" sz="3600" kern="1200" dirty="0">
                <a:solidFill>
                  <a:srgbClr val="000000"/>
                </a:solidFill>
              </a:rPr>
              <a:t>=SRCWW&amp;p1=Search&amp;p4=437[…]7W4ZZPi9cqM9wtua8FZeVAZDqZdb8D_OCF4lBoCvXoQAvD_BwE&amp;gclsrc=</a:t>
            </a:r>
            <a:r>
              <a:rPr lang="en-US" sz="3600" kern="1200" dirty="0" err="1">
                <a:solidFill>
                  <a:srgbClr val="000000"/>
                </a:solidFill>
              </a:rPr>
              <a:t>aw.ds</a:t>
            </a: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r>
              <a:rPr lang="en-US" sz="3600" kern="1200" dirty="0">
                <a:solidFill>
                  <a:srgbClr val="000000"/>
                </a:solidFill>
              </a:rPr>
              <a:t>Access </a:t>
            </a:r>
            <a:r>
              <a:rPr lang="en-US" sz="3600" kern="1200" dirty="0" err="1">
                <a:solidFill>
                  <a:srgbClr val="000000"/>
                </a:solidFill>
              </a:rPr>
              <a:t>github</a:t>
            </a:r>
            <a:r>
              <a:rPr lang="en-US" sz="3600" kern="1200" dirty="0">
                <a:solidFill>
                  <a:srgbClr val="000000"/>
                </a:solidFill>
              </a:rPr>
              <a:t> </a:t>
            </a:r>
            <a:r>
              <a:rPr lang="en-US" sz="3600" kern="1200" dirty="0" err="1">
                <a:solidFill>
                  <a:srgbClr val="000000"/>
                </a:solidFill>
              </a:rPr>
              <a:t>repoitory</a:t>
            </a:r>
            <a:r>
              <a:rPr lang="en-US" sz="3600" kern="1200" dirty="0">
                <a:solidFill>
                  <a:srgbClr val="000000"/>
                </a:solidFill>
              </a:rPr>
              <a:t> - </a:t>
            </a:r>
            <a:r>
              <a:rPr lang="en-US" sz="3600" kern="1200" dirty="0">
                <a:solidFill>
                  <a:srgbClr val="000000"/>
                </a:solidFill>
                <a:hlinkClick r:id="rId2"/>
              </a:rPr>
              <a:t>https://github.com/sourav-mazumder/NLP-Drift</a:t>
            </a:r>
            <a:r>
              <a:rPr lang="en-US" sz="3600" kern="1200" dirty="0">
                <a:solidFill>
                  <a:srgbClr val="000000"/>
                </a:solidFill>
              </a:rPr>
              <a:t>. Go to folder </a:t>
            </a:r>
            <a:r>
              <a:rPr lang="en-US" sz="3600" kern="1200" dirty="0" err="1">
                <a:solidFill>
                  <a:srgbClr val="000000"/>
                </a:solidFill>
              </a:rPr>
              <a:t>JupyterNotebooksForIBMWatsonStudio</a:t>
            </a:r>
            <a:r>
              <a:rPr lang="en-US" sz="3600" kern="1200" dirty="0">
                <a:solidFill>
                  <a:srgbClr val="000000"/>
                </a:solidFill>
              </a:rPr>
              <a:t> and download </a:t>
            </a:r>
            <a:r>
              <a:rPr lang="en-US" sz="3600" dirty="0">
                <a:hlinkClick r:id="rId3" tooltip="NLP-Drift-Project.zip"/>
              </a:rPr>
              <a:t>NLP-Drift-Project.zip</a:t>
            </a: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r>
              <a:rPr lang="en-US" sz="3600" kern="1200" dirty="0">
                <a:solidFill>
                  <a:srgbClr val="000000"/>
                </a:solidFill>
              </a:rPr>
              <a:t>After the IBM Cloud Pak for Data service is provisioned - Go to the left navigation menu bar, Click on Projects, Click on New Project, Click on Project From File. In the next screen select ‘From File’ and upload the zip file provided.</a:t>
            </a:r>
          </a:p>
          <a:p>
            <a:pPr marL="742950" indent="-742950">
              <a:buFont typeface="+mj-lt"/>
              <a:buAutoNum type="arabicPeriod"/>
            </a:pPr>
            <a:endParaRPr lang="en-US" sz="3600" kern="1200" dirty="0">
              <a:solidFill>
                <a:srgbClr val="000000"/>
              </a:solidFill>
            </a:endParaRPr>
          </a:p>
          <a:p>
            <a:pPr marL="742950" indent="-742950">
              <a:buFont typeface="+mj-lt"/>
              <a:buAutoNum type="arabicPeriod"/>
            </a:pPr>
            <a:r>
              <a:rPr lang="en-US" sz="3600" kern="1200" dirty="0">
                <a:solidFill>
                  <a:srgbClr val="000000"/>
                </a:solidFill>
              </a:rPr>
              <a:t>If you want to use your computer/laptop access the Notebooks from </a:t>
            </a:r>
            <a:r>
              <a:rPr lang="en-US" sz="3600" kern="1200" dirty="0" err="1">
                <a:solidFill>
                  <a:srgbClr val="000000"/>
                </a:solidFill>
              </a:rPr>
              <a:t>JupyterNotebooksForLocalEnv</a:t>
            </a:r>
            <a:r>
              <a:rPr lang="en-US" sz="3600" kern="1200" dirty="0">
                <a:solidFill>
                  <a:srgbClr val="000000"/>
                </a:solidFill>
              </a:rPr>
              <a:t> folder and dataset from the Data folder of the repository. </a:t>
            </a:r>
            <a:endParaRPr lang="en-US" sz="3600" dirty="0"/>
          </a:p>
          <a:p>
            <a:pPr marL="742950" indent="-742950">
              <a:buFont typeface="+mj-lt"/>
              <a:buAutoNum type="arabicPeriod"/>
            </a:pP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pPr marL="742950" indent="-742950">
              <a:buFont typeface="+mj-lt"/>
              <a:buAutoNum type="arabicPeriod"/>
            </a:pPr>
            <a:endParaRPr lang="en-US" sz="3600" kern="1200" dirty="0">
              <a:solidFill>
                <a:srgbClr val="000000"/>
              </a:solidFill>
            </a:endParaRPr>
          </a:p>
          <a:p>
            <a:endParaRPr lang="en-US" sz="3600" kern="1200" dirty="0">
              <a:solidFill>
                <a:srgbClr val="000000"/>
              </a:solidFill>
            </a:endParaRPr>
          </a:p>
          <a:p>
            <a:endParaRPr lang="en-US" sz="3600" kern="1200" dirty="0">
              <a:solidFill>
                <a:srgbClr val="000000"/>
              </a:solidFill>
            </a:endParaRPr>
          </a:p>
          <a:p>
            <a:endParaRPr lang="en-US" sz="3600" kern="1200" dirty="0">
              <a:solidFill>
                <a:srgbClr val="000000"/>
              </a:solidFill>
            </a:endParaRPr>
          </a:p>
        </p:txBody>
      </p:sp>
    </p:spTree>
    <p:extLst>
      <p:ext uri="{BB962C8B-B14F-4D97-AF65-F5344CB8AC3E}">
        <p14:creationId xmlns:p14="http://schemas.microsoft.com/office/powerpoint/2010/main" val="9525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F6B1A28-9DCD-E048-BFC0-A393186904B1}"/>
              </a:ext>
            </a:extLst>
          </p:cNvPr>
          <p:cNvSpPr>
            <a:spLocks noGrp="1"/>
          </p:cNvSpPr>
          <p:nvPr>
            <p:ph type="body" sz="quarter" idx="12"/>
          </p:nvPr>
        </p:nvSpPr>
        <p:spPr>
          <a:xfrm>
            <a:off x="253784" y="3316224"/>
            <a:ext cx="6568255" cy="8672576"/>
          </a:xfrm>
        </p:spPr>
        <p:txBody>
          <a:bodyPr/>
          <a:lstStyle/>
          <a:p>
            <a:pPr>
              <a:spcBef>
                <a:spcPts val="0"/>
              </a:spcBef>
            </a:pPr>
            <a:r>
              <a:rPr lang="en-US" sz="4800" b="1" dirty="0"/>
              <a:t>1. Introduction (10 min)</a:t>
            </a:r>
          </a:p>
          <a:p>
            <a:pPr>
              <a:spcBef>
                <a:spcPts val="0"/>
              </a:spcBef>
            </a:pPr>
            <a:endParaRPr lang="en-US" dirty="0"/>
          </a:p>
          <a:p>
            <a:pPr>
              <a:spcBef>
                <a:spcPts val="0"/>
              </a:spcBef>
            </a:pPr>
            <a:endParaRPr lang="en-US" dirty="0"/>
          </a:p>
          <a:p>
            <a:pPr>
              <a:spcBef>
                <a:spcPts val="0"/>
              </a:spcBef>
            </a:pPr>
            <a:r>
              <a:rPr lang="en-US" sz="3600" dirty="0"/>
              <a:t>Instructor Introduction</a:t>
            </a:r>
          </a:p>
          <a:p>
            <a:pPr>
              <a:spcBef>
                <a:spcPts val="0"/>
              </a:spcBef>
            </a:pPr>
            <a:endParaRPr lang="en-US" sz="3600" dirty="0"/>
          </a:p>
          <a:p>
            <a:pPr>
              <a:spcBef>
                <a:spcPts val="0"/>
              </a:spcBef>
            </a:pPr>
            <a:r>
              <a:rPr lang="en-US" sz="3600" dirty="0"/>
              <a:t>Setup</a:t>
            </a:r>
          </a:p>
          <a:p>
            <a:pPr>
              <a:spcBef>
                <a:spcPts val="0"/>
              </a:spcBef>
            </a:pPr>
            <a:endParaRPr lang="en-US" dirty="0"/>
          </a:p>
        </p:txBody>
      </p:sp>
      <p:sp>
        <p:nvSpPr>
          <p:cNvPr id="4" name="Text Placeholder 3">
            <a:extLst>
              <a:ext uri="{FF2B5EF4-FFF2-40B4-BE49-F238E27FC236}">
                <a16:creationId xmlns:a16="http://schemas.microsoft.com/office/drawing/2014/main" id="{3BCDE331-BF78-774E-8AFC-59422313ADAC}"/>
              </a:ext>
            </a:extLst>
          </p:cNvPr>
          <p:cNvSpPr>
            <a:spLocks noGrp="1"/>
          </p:cNvSpPr>
          <p:nvPr>
            <p:ph type="body" sz="quarter" idx="13"/>
          </p:nvPr>
        </p:nvSpPr>
        <p:spPr>
          <a:xfrm>
            <a:off x="7641363" y="3376845"/>
            <a:ext cx="7344132" cy="8672576"/>
          </a:xfrm>
        </p:spPr>
        <p:txBody>
          <a:bodyPr/>
          <a:lstStyle/>
          <a:p>
            <a:r>
              <a:rPr lang="en-US" sz="4800" b="1" dirty="0">
                <a:solidFill>
                  <a:schemeClr val="accent2"/>
                </a:solidFill>
              </a:rPr>
              <a:t>2. Concepts (20 min)</a:t>
            </a:r>
            <a:br>
              <a:rPr lang="en-US" dirty="0">
                <a:solidFill>
                  <a:schemeClr val="accent2"/>
                </a:solidFill>
              </a:rPr>
            </a:br>
            <a:endParaRPr lang="en-US" dirty="0">
              <a:solidFill>
                <a:schemeClr val="accent2"/>
              </a:solidFill>
            </a:endParaRPr>
          </a:p>
          <a:p>
            <a:r>
              <a:rPr lang="en-US" sz="3600" dirty="0">
                <a:solidFill>
                  <a:schemeClr val="accent2"/>
                </a:solidFill>
              </a:rPr>
              <a:t>Introduction to AI governance</a:t>
            </a:r>
          </a:p>
          <a:p>
            <a:r>
              <a:rPr lang="en-US" sz="3600" dirty="0">
                <a:solidFill>
                  <a:schemeClr val="accent2"/>
                </a:solidFill>
              </a:rPr>
              <a:t>AI Governance flow &amp; Architecture</a:t>
            </a:r>
          </a:p>
          <a:p>
            <a:r>
              <a:rPr lang="en-US" sz="3600" dirty="0">
                <a:solidFill>
                  <a:schemeClr val="accent2"/>
                </a:solidFill>
              </a:rPr>
              <a:t>Introduction to Data Drift for NLP Models</a:t>
            </a:r>
          </a:p>
          <a:p>
            <a:r>
              <a:rPr lang="en-US" sz="3600" dirty="0">
                <a:solidFill>
                  <a:schemeClr val="accent2"/>
                </a:solidFill>
              </a:rPr>
              <a:t>Challenges and typical solution approach for Data Drift for NLP Model</a:t>
            </a:r>
          </a:p>
        </p:txBody>
      </p:sp>
      <p:sp>
        <p:nvSpPr>
          <p:cNvPr id="5" name="Text Placeholder 4">
            <a:extLst>
              <a:ext uri="{FF2B5EF4-FFF2-40B4-BE49-F238E27FC236}">
                <a16:creationId xmlns:a16="http://schemas.microsoft.com/office/drawing/2014/main" id="{B7472B7E-75C1-F64E-B22C-2EE62F7D4881}"/>
              </a:ext>
            </a:extLst>
          </p:cNvPr>
          <p:cNvSpPr>
            <a:spLocks noGrp="1"/>
          </p:cNvSpPr>
          <p:nvPr>
            <p:ph type="body" sz="quarter" idx="14"/>
          </p:nvPr>
        </p:nvSpPr>
        <p:spPr>
          <a:xfrm>
            <a:off x="15195049" y="3316224"/>
            <a:ext cx="8935167" cy="9485377"/>
          </a:xfrm>
        </p:spPr>
        <p:txBody>
          <a:bodyPr/>
          <a:lstStyle/>
          <a:p>
            <a:r>
              <a:rPr lang="en-US" sz="4800" b="1" dirty="0"/>
              <a:t>3. Hands On work (60 min)</a:t>
            </a:r>
            <a:br>
              <a:rPr lang="en-US" dirty="0"/>
            </a:br>
            <a:endParaRPr lang="en-US" dirty="0"/>
          </a:p>
          <a:p>
            <a:r>
              <a:rPr lang="en-US" sz="3600" dirty="0"/>
              <a:t>Use Case Introduction</a:t>
            </a:r>
          </a:p>
          <a:p>
            <a:r>
              <a:rPr lang="en-US" sz="3600" dirty="0"/>
              <a:t>Mapping Hands on Work to AI Governance flow for Data Drift monitoring</a:t>
            </a:r>
          </a:p>
          <a:p>
            <a:r>
              <a:rPr lang="en-US" sz="3600" dirty="0"/>
              <a:t>Lab 1 – Training Data Statistics Generation for Data Drift</a:t>
            </a:r>
          </a:p>
          <a:p>
            <a:r>
              <a:rPr lang="en-US" sz="3600" dirty="0"/>
              <a:t>Lab 2 – Drift Computation using Scoring Data</a:t>
            </a:r>
          </a:p>
          <a:p>
            <a:r>
              <a:rPr lang="en-US" sz="3600" dirty="0"/>
              <a:t>Lab 3* – Using Drift Computation in AI Governance Flow</a:t>
            </a:r>
          </a:p>
          <a:p>
            <a:r>
              <a:rPr lang="en-US" sz="3600" dirty="0"/>
              <a:t>Q and A</a:t>
            </a:r>
          </a:p>
          <a:p>
            <a:endParaRPr lang="en-US" sz="3600" dirty="0"/>
          </a:p>
        </p:txBody>
      </p:sp>
      <p:sp>
        <p:nvSpPr>
          <p:cNvPr id="7" name="Footer Placeholder 6">
            <a:extLst>
              <a:ext uri="{FF2B5EF4-FFF2-40B4-BE49-F238E27FC236}">
                <a16:creationId xmlns:a16="http://schemas.microsoft.com/office/drawing/2014/main" id="{FBC2E377-6CA1-8B44-8B63-08035C03B1F7}"/>
              </a:ext>
            </a:extLst>
          </p:cNvPr>
          <p:cNvSpPr>
            <a:spLocks noGrp="1"/>
          </p:cNvSpPr>
          <p:nvPr>
            <p:ph type="ftr" sz="quarter" idx="10"/>
          </p:nvPr>
        </p:nvSpPr>
        <p:spPr/>
        <p:txBody>
          <a:bodyPr/>
          <a:lstStyle/>
          <a:p>
            <a:r>
              <a:rPr lang="en-US" kern="1200" dirty="0">
                <a:solidFill>
                  <a:srgbClr val="000000"/>
                </a:solidFill>
              </a:rPr>
              <a:t>AI governance  / © 2022 IBM Corporation</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5</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cxnSp>
        <p:nvCxnSpPr>
          <p:cNvPr id="12" name="Straight Connector 11">
            <a:extLst>
              <a:ext uri="{FF2B5EF4-FFF2-40B4-BE49-F238E27FC236}">
                <a16:creationId xmlns:a16="http://schemas.microsoft.com/office/drawing/2014/main" id="{5EE47081-08F3-D045-ACC9-603D6E1C2396}"/>
              </a:ext>
            </a:extLst>
          </p:cNvPr>
          <p:cNvCxnSpPr/>
          <p:nvPr/>
        </p:nvCxnSpPr>
        <p:spPr bwMode="auto">
          <a:xfrm>
            <a:off x="7203199" y="3437466"/>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A2B95-25CF-544A-8F7E-0D033A97D8F5}"/>
              </a:ext>
            </a:extLst>
          </p:cNvPr>
          <p:cNvCxnSpPr/>
          <p:nvPr/>
        </p:nvCxnSpPr>
        <p:spPr bwMode="auto">
          <a:xfrm>
            <a:off x="14817923" y="3437467"/>
            <a:ext cx="0" cy="85513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716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1" y="222755"/>
            <a:ext cx="23419123" cy="1092709"/>
          </a:xfrm>
        </p:spPr>
        <p:txBody>
          <a:bodyPr/>
          <a:lstStyle/>
          <a:p>
            <a:r>
              <a:rPr lang="en-US" sz="6000" dirty="0"/>
              <a:t>Trustworthy AI Solutions and AI Governance</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6</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19" name="TextBox 18">
            <a:extLst>
              <a:ext uri="{FF2B5EF4-FFF2-40B4-BE49-F238E27FC236}">
                <a16:creationId xmlns:a16="http://schemas.microsoft.com/office/drawing/2014/main" id="{5270CDDC-D00A-1021-C554-545C67204C53}"/>
              </a:ext>
            </a:extLst>
          </p:cNvPr>
          <p:cNvSpPr txBox="1"/>
          <p:nvPr/>
        </p:nvSpPr>
        <p:spPr>
          <a:xfrm>
            <a:off x="7048497" y="8009747"/>
            <a:ext cx="10104120" cy="3063440"/>
          </a:xfrm>
          <a:prstGeom prst="rect">
            <a:avLst/>
          </a:prstGeom>
          <a:solidFill>
            <a:schemeClr val="accent3">
              <a:lumMod val="40000"/>
              <a:lumOff val="60000"/>
            </a:schemeClr>
          </a:solidFill>
          <a:ln>
            <a:solidFill>
              <a:schemeClr val="accent1"/>
            </a:solidFill>
          </a:ln>
        </p:spPr>
        <p:txBody>
          <a:bodyPr wrap="square" lIns="91440" tIns="91440" rIns="91440" bIns="91440" rtlCol="0" anchor="ctr" anchorCtr="1">
            <a:noAutofit/>
          </a:bodyPr>
          <a:lstStyle/>
          <a:p>
            <a:pPr algn="ctr">
              <a:spcBef>
                <a:spcPts val="1100"/>
              </a:spcBef>
            </a:pPr>
            <a:r>
              <a:rPr lang="en-US" b="1" dirty="0">
                <a:solidFill>
                  <a:schemeClr val="accent1"/>
                </a:solidFill>
                <a:ea typeface="IBM Plex Sans" charset="0"/>
                <a:cs typeface="IBM Plex Sans" charset="0"/>
              </a:rPr>
              <a:t>Social Responsibility</a:t>
            </a:r>
          </a:p>
          <a:p>
            <a:pPr algn="ctr">
              <a:spcBef>
                <a:spcPts val="1100"/>
              </a:spcBef>
            </a:pPr>
            <a:r>
              <a:rPr lang="en-US" sz="3200" b="1" dirty="0">
                <a:solidFill>
                  <a:schemeClr val="tx1"/>
                </a:solidFill>
                <a:ea typeface="IBM Plex Sans" charset="0"/>
                <a:cs typeface="IBM Plex Sans" charset="0"/>
              </a:rPr>
              <a:t>To protect Brand Image against any ethical dispute</a:t>
            </a:r>
            <a:endParaRPr lang="en-US" sz="3200" b="1" dirty="0">
              <a:solidFill>
                <a:schemeClr val="tx1"/>
              </a:solidFill>
              <a:latin typeface="+mn-lt"/>
              <a:ea typeface="IBM Plex Sans" charset="0"/>
              <a:cs typeface="IBM Plex Sans" charset="0"/>
            </a:endParaRPr>
          </a:p>
        </p:txBody>
      </p:sp>
      <p:sp>
        <p:nvSpPr>
          <p:cNvPr id="20" name="TextBox 19">
            <a:extLst>
              <a:ext uri="{FF2B5EF4-FFF2-40B4-BE49-F238E27FC236}">
                <a16:creationId xmlns:a16="http://schemas.microsoft.com/office/drawing/2014/main" id="{B2ED4292-2975-47D0-80E5-F3395872B48A}"/>
              </a:ext>
            </a:extLst>
          </p:cNvPr>
          <p:cNvSpPr txBox="1"/>
          <p:nvPr/>
        </p:nvSpPr>
        <p:spPr>
          <a:xfrm>
            <a:off x="13670109" y="4376457"/>
            <a:ext cx="10104120" cy="3063440"/>
          </a:xfrm>
          <a:prstGeom prst="rect">
            <a:avLst/>
          </a:prstGeom>
          <a:solidFill>
            <a:schemeClr val="accent3">
              <a:lumMod val="40000"/>
              <a:lumOff val="60000"/>
            </a:schemeClr>
          </a:solidFill>
          <a:ln>
            <a:solidFill>
              <a:schemeClr val="accent1"/>
            </a:solidFill>
          </a:ln>
        </p:spPr>
        <p:txBody>
          <a:bodyPr wrap="square" lIns="91440" tIns="91440" rIns="91440" bIns="91440" rtlCol="0" anchor="ctr" anchorCtr="1">
            <a:noAutofit/>
          </a:bodyPr>
          <a:lstStyle/>
          <a:p>
            <a:pPr algn="ctr">
              <a:spcBef>
                <a:spcPts val="1100"/>
              </a:spcBef>
            </a:pPr>
            <a:r>
              <a:rPr lang="en-US" b="1" dirty="0">
                <a:solidFill>
                  <a:schemeClr val="accent1"/>
                </a:solidFill>
                <a:ea typeface="IBM Plex Sans" charset="0"/>
                <a:cs typeface="IBM Plex Sans" charset="0"/>
              </a:rPr>
              <a:t>Regulatory Compliance</a:t>
            </a:r>
          </a:p>
          <a:p>
            <a:pPr algn="ctr">
              <a:spcBef>
                <a:spcPts val="1100"/>
              </a:spcBef>
            </a:pPr>
            <a:r>
              <a:rPr lang="en-US" sz="3200" b="1" dirty="0">
                <a:solidFill>
                  <a:schemeClr val="tx1"/>
                </a:solidFill>
                <a:ea typeface="IBM Plex Sans" charset="0"/>
                <a:cs typeface="IBM Plex Sans" charset="0"/>
              </a:rPr>
              <a:t>To align with Government Guidelines and directives in using AI for business</a:t>
            </a:r>
            <a:endParaRPr lang="en-US" sz="3200" b="1" dirty="0">
              <a:solidFill>
                <a:schemeClr val="tx1"/>
              </a:solidFill>
              <a:latin typeface="+mn-lt"/>
              <a:ea typeface="IBM Plex Sans" charset="0"/>
              <a:cs typeface="IBM Plex Sans" charset="0"/>
            </a:endParaRPr>
          </a:p>
        </p:txBody>
      </p:sp>
      <p:sp>
        <p:nvSpPr>
          <p:cNvPr id="21" name="TextBox 20">
            <a:extLst>
              <a:ext uri="{FF2B5EF4-FFF2-40B4-BE49-F238E27FC236}">
                <a16:creationId xmlns:a16="http://schemas.microsoft.com/office/drawing/2014/main" id="{FD3ECED5-9A04-2483-2181-6BEFF7B0818B}"/>
              </a:ext>
            </a:extLst>
          </p:cNvPr>
          <p:cNvSpPr txBox="1"/>
          <p:nvPr/>
        </p:nvSpPr>
        <p:spPr>
          <a:xfrm>
            <a:off x="609777" y="4376457"/>
            <a:ext cx="10104120" cy="3063440"/>
          </a:xfrm>
          <a:prstGeom prst="rect">
            <a:avLst/>
          </a:prstGeom>
          <a:solidFill>
            <a:schemeClr val="accent3">
              <a:lumMod val="40000"/>
              <a:lumOff val="60000"/>
            </a:schemeClr>
          </a:solidFill>
          <a:ln>
            <a:solidFill>
              <a:schemeClr val="accent1"/>
            </a:solidFill>
          </a:ln>
        </p:spPr>
        <p:txBody>
          <a:bodyPr wrap="square" lIns="91440" tIns="91440" rIns="91440" bIns="91440" rtlCol="0" anchor="ctr" anchorCtr="1">
            <a:noAutofit/>
          </a:bodyPr>
          <a:lstStyle/>
          <a:p>
            <a:pPr algn="ctr">
              <a:spcBef>
                <a:spcPts val="1100"/>
              </a:spcBef>
            </a:pPr>
            <a:r>
              <a:rPr lang="en-US" b="1" dirty="0">
                <a:solidFill>
                  <a:schemeClr val="accent1"/>
                </a:solidFill>
                <a:ea typeface="IBM Plex Sans" charset="0"/>
                <a:cs typeface="IBM Plex Sans" charset="0"/>
              </a:rPr>
              <a:t>Positive Business Outcome</a:t>
            </a:r>
          </a:p>
          <a:p>
            <a:pPr algn="ctr">
              <a:spcBef>
                <a:spcPts val="1100"/>
              </a:spcBef>
            </a:pPr>
            <a:r>
              <a:rPr lang="en-US" sz="3200" b="1" dirty="0">
                <a:solidFill>
                  <a:schemeClr val="tx1"/>
                </a:solidFill>
                <a:ea typeface="IBM Plex Sans" charset="0"/>
                <a:cs typeface="IBM Plex Sans" charset="0"/>
              </a:rPr>
              <a:t>To avoid negative impact on business or end customer’s interest</a:t>
            </a:r>
            <a:endParaRPr lang="en-US" sz="3200" b="1" dirty="0">
              <a:solidFill>
                <a:schemeClr val="tx1"/>
              </a:solidFill>
              <a:latin typeface="+mn-lt"/>
              <a:ea typeface="IBM Plex Sans" charset="0"/>
              <a:cs typeface="IBM Plex Sans" charset="0"/>
            </a:endParaRPr>
          </a:p>
        </p:txBody>
      </p:sp>
      <p:sp>
        <p:nvSpPr>
          <p:cNvPr id="23" name="Footer Placeholder 6">
            <a:extLst>
              <a:ext uri="{FF2B5EF4-FFF2-40B4-BE49-F238E27FC236}">
                <a16:creationId xmlns:a16="http://schemas.microsoft.com/office/drawing/2014/main" id="{71DF2FEE-D42B-6E21-8F17-D4A37B3C8D91}"/>
              </a:ext>
            </a:extLst>
          </p:cNvPr>
          <p:cNvSpPr txBox="1">
            <a:spLocks/>
          </p:cNvSpPr>
          <p:nvPr/>
        </p:nvSpPr>
        <p:spPr>
          <a:xfrm>
            <a:off x="609777" y="1315464"/>
            <a:ext cx="22981557"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4000" b="1" i="1" kern="1200" dirty="0">
                <a:solidFill>
                  <a:srgbClr val="000000"/>
                </a:solidFill>
              </a:rPr>
              <a:t>AI Solutions are mostly created using Machine Learning/Deep Learning/Statistical models (AI Models) which are non-deterministic in nature and cannot be trusted for business use as is.</a:t>
            </a:r>
          </a:p>
        </p:txBody>
      </p:sp>
      <p:sp>
        <p:nvSpPr>
          <p:cNvPr id="3" name="Footer Placeholder 6">
            <a:extLst>
              <a:ext uri="{FF2B5EF4-FFF2-40B4-BE49-F238E27FC236}">
                <a16:creationId xmlns:a16="http://schemas.microsoft.com/office/drawing/2014/main" id="{4042863A-1EE6-5C07-732E-996B82CFAC5C}"/>
              </a:ext>
            </a:extLst>
          </p:cNvPr>
          <p:cNvSpPr txBox="1">
            <a:spLocks/>
          </p:cNvSpPr>
          <p:nvPr/>
        </p:nvSpPr>
        <p:spPr>
          <a:xfrm>
            <a:off x="609776" y="11668298"/>
            <a:ext cx="22981557"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4000" i="1" kern="1200" dirty="0">
                <a:solidFill>
                  <a:srgbClr val="000000"/>
                </a:solidFill>
              </a:rPr>
              <a:t>AI Governance is a mechanism to put Guard Rails around the development and productization process of AI Models to ensure the Trustworthiness of AI Models </a:t>
            </a:r>
          </a:p>
        </p:txBody>
      </p:sp>
      <p:sp>
        <p:nvSpPr>
          <p:cNvPr id="4" name="Footer Placeholder 6">
            <a:extLst>
              <a:ext uri="{FF2B5EF4-FFF2-40B4-BE49-F238E27FC236}">
                <a16:creationId xmlns:a16="http://schemas.microsoft.com/office/drawing/2014/main" id="{4D763B51-B9FA-A290-AF3F-8D29E6B35E5B}"/>
              </a:ext>
            </a:extLst>
          </p:cNvPr>
          <p:cNvSpPr txBox="1">
            <a:spLocks/>
          </p:cNvSpPr>
          <p:nvPr/>
        </p:nvSpPr>
        <p:spPr>
          <a:xfrm>
            <a:off x="355102" y="2893266"/>
            <a:ext cx="24028898"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4000" i="1" kern="1200" dirty="0">
                <a:solidFill>
                  <a:srgbClr val="000000"/>
                </a:solidFill>
              </a:rPr>
              <a:t>Enterprises need to ensure that the AI Solutions are Trustworthy because of the following business reasons</a:t>
            </a:r>
          </a:p>
        </p:txBody>
      </p:sp>
    </p:spTree>
    <p:extLst>
      <p:ext uri="{BB962C8B-B14F-4D97-AF65-F5344CB8AC3E}">
        <p14:creationId xmlns:p14="http://schemas.microsoft.com/office/powerpoint/2010/main" val="371039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B03A7-D1CF-8D4C-812C-7AEA0B3E6F6F}"/>
              </a:ext>
            </a:extLst>
          </p:cNvPr>
          <p:cNvSpPr/>
          <p:nvPr/>
        </p:nvSpPr>
        <p:spPr bwMode="auto">
          <a:xfrm>
            <a:off x="12192000" y="25401"/>
            <a:ext cx="12192000" cy="136906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hangingPunct="1">
              <a:lnSpc>
                <a:spcPct val="100000"/>
              </a:lnSpc>
              <a:spcBef>
                <a:spcPct val="0"/>
              </a:spcBef>
              <a:spcAft>
                <a:spcPct val="0"/>
              </a:spcAft>
            </a:pPr>
            <a:endParaRPr lang="en-US" sz="3733" kern="1200" dirty="0">
              <a:solidFill>
                <a:srgbClr val="FFFFFF"/>
              </a:solidFill>
              <a:latin typeface="IBM Plex Sans Light"/>
            </a:endParaRPr>
          </a:p>
        </p:txBody>
      </p:sp>
      <p:sp>
        <p:nvSpPr>
          <p:cNvPr id="2" name="Title 1">
            <a:extLst>
              <a:ext uri="{FF2B5EF4-FFF2-40B4-BE49-F238E27FC236}">
                <a16:creationId xmlns:a16="http://schemas.microsoft.com/office/drawing/2014/main" id="{2365354D-54F1-4146-8D31-C1CD2A3ACC6A}"/>
              </a:ext>
            </a:extLst>
          </p:cNvPr>
          <p:cNvSpPr>
            <a:spLocks noGrp="1"/>
          </p:cNvSpPr>
          <p:nvPr>
            <p:ph type="title"/>
          </p:nvPr>
        </p:nvSpPr>
        <p:spPr>
          <a:xfrm>
            <a:off x="588397" y="536449"/>
            <a:ext cx="10021824" cy="4067304"/>
          </a:xfrm>
        </p:spPr>
        <p:txBody>
          <a:bodyPr/>
          <a:lstStyle/>
          <a:p>
            <a:r>
              <a:rPr lang="en-US" dirty="0"/>
              <a:t>Enterprises must consider regulatory compliance and standards related to AI as they scale AI throughout their business</a:t>
            </a:r>
          </a:p>
        </p:txBody>
      </p:sp>
      <p:sp>
        <p:nvSpPr>
          <p:cNvPr id="3" name="Text Placeholder 2">
            <a:extLst>
              <a:ext uri="{FF2B5EF4-FFF2-40B4-BE49-F238E27FC236}">
                <a16:creationId xmlns:a16="http://schemas.microsoft.com/office/drawing/2014/main" id="{95993C41-004C-AA4E-9E2A-D96BE3F92D06}"/>
              </a:ext>
            </a:extLst>
          </p:cNvPr>
          <p:cNvSpPr>
            <a:spLocks noGrp="1"/>
          </p:cNvSpPr>
          <p:nvPr>
            <p:ph type="body" sz="quarter" idx="12"/>
          </p:nvPr>
        </p:nvSpPr>
        <p:spPr>
          <a:xfrm>
            <a:off x="12772975" y="265515"/>
            <a:ext cx="5309352" cy="11452352"/>
          </a:xfrm>
        </p:spPr>
        <p:txBody>
          <a:bodyPr/>
          <a:lstStyle/>
          <a:p>
            <a:pPr>
              <a:spcBef>
                <a:spcPts val="1779"/>
              </a:spcBef>
            </a:pPr>
            <a:r>
              <a:rPr lang="en-US" sz="3200" dirty="0">
                <a:solidFill>
                  <a:srgbClr val="408BFC"/>
                </a:solidFill>
              </a:rPr>
              <a:t>UK</a:t>
            </a:r>
          </a:p>
          <a:p>
            <a:pPr>
              <a:spcBef>
                <a:spcPts val="1779"/>
              </a:spcBef>
            </a:pPr>
            <a:r>
              <a:rPr lang="en-US" sz="3200" dirty="0"/>
              <a:t>2022 – Policy on Pro-innovation approach to regulating AI</a:t>
            </a:r>
          </a:p>
          <a:p>
            <a:pPr>
              <a:spcBef>
                <a:spcPts val="1779"/>
              </a:spcBef>
            </a:pPr>
            <a:endParaRPr lang="en-US" sz="3200" dirty="0"/>
          </a:p>
          <a:p>
            <a:pPr>
              <a:spcBef>
                <a:spcPts val="1779"/>
              </a:spcBef>
            </a:pPr>
            <a:r>
              <a:rPr lang="en-US" sz="3200" dirty="0"/>
              <a:t>2022 - AI standards from British Standards Institutions</a:t>
            </a:r>
          </a:p>
          <a:p>
            <a:pPr>
              <a:spcBef>
                <a:spcPts val="1779"/>
              </a:spcBef>
            </a:pPr>
            <a:endParaRPr lang="en-US" sz="3200" dirty="0">
              <a:solidFill>
                <a:srgbClr val="408BFC"/>
              </a:solidFill>
            </a:endParaRPr>
          </a:p>
          <a:p>
            <a:pPr>
              <a:spcBef>
                <a:spcPts val="1779"/>
              </a:spcBef>
            </a:pPr>
            <a:r>
              <a:rPr lang="en-US" sz="3200" dirty="0">
                <a:solidFill>
                  <a:srgbClr val="408BFC"/>
                </a:solidFill>
              </a:rPr>
              <a:t>Canada</a:t>
            </a:r>
          </a:p>
          <a:p>
            <a:pPr>
              <a:spcBef>
                <a:spcPts val="0"/>
              </a:spcBef>
              <a:spcAft>
                <a:spcPts val="1067"/>
              </a:spcAft>
            </a:pPr>
            <a:r>
              <a:rPr lang="en-US" sz="3200" dirty="0"/>
              <a:t>2017—National AI </a:t>
            </a:r>
            <a:br>
              <a:rPr lang="en-US" sz="3200" dirty="0"/>
            </a:br>
            <a:r>
              <a:rPr lang="en-US" sz="3200" dirty="0"/>
              <a:t>Strategy launched</a:t>
            </a:r>
          </a:p>
          <a:p>
            <a:pPr>
              <a:spcBef>
                <a:spcPts val="1779"/>
              </a:spcBef>
              <a:spcAft>
                <a:spcPts val="4267"/>
              </a:spcAft>
            </a:pPr>
            <a:r>
              <a:rPr lang="en-US" sz="3200" dirty="0"/>
              <a:t>2020—All public agencies must do an impact analysis for AI models</a:t>
            </a:r>
          </a:p>
          <a:p>
            <a:pPr>
              <a:spcBef>
                <a:spcPts val="1779"/>
              </a:spcBef>
              <a:spcAft>
                <a:spcPts val="0"/>
              </a:spcAft>
            </a:pPr>
            <a:r>
              <a:rPr lang="en-US" sz="3200" dirty="0">
                <a:solidFill>
                  <a:srgbClr val="408BFC"/>
                </a:solidFill>
              </a:rPr>
              <a:t>European Union</a:t>
            </a:r>
          </a:p>
          <a:p>
            <a:pPr>
              <a:spcBef>
                <a:spcPts val="0"/>
              </a:spcBef>
              <a:spcAft>
                <a:spcPts val="4267"/>
              </a:spcAft>
            </a:pPr>
            <a:r>
              <a:rPr lang="en-US" sz="3200" dirty="0"/>
              <a:t>2022 - European Commission standardizing requirements of the Artificial Intelligence Act</a:t>
            </a:r>
          </a:p>
          <a:p>
            <a:pPr>
              <a:spcBef>
                <a:spcPts val="0"/>
              </a:spcBef>
              <a:spcAft>
                <a:spcPts val="4267"/>
              </a:spcAft>
            </a:pPr>
            <a:r>
              <a:rPr lang="en-US" sz="3200" dirty="0"/>
              <a:t>2019—Guidelines </a:t>
            </a:r>
            <a:br>
              <a:rPr lang="en-US" sz="3200" dirty="0"/>
            </a:br>
            <a:r>
              <a:rPr lang="en-US" sz="3200" dirty="0"/>
              <a:t>for AI development</a:t>
            </a:r>
          </a:p>
        </p:txBody>
      </p:sp>
      <p:sp>
        <p:nvSpPr>
          <p:cNvPr id="4" name="Text Placeholder 3">
            <a:extLst>
              <a:ext uri="{FF2B5EF4-FFF2-40B4-BE49-F238E27FC236}">
                <a16:creationId xmlns:a16="http://schemas.microsoft.com/office/drawing/2014/main" id="{FC750ADB-DFCB-C345-88C9-ECCA953B38EA}"/>
              </a:ext>
            </a:extLst>
          </p:cNvPr>
          <p:cNvSpPr>
            <a:spLocks noGrp="1"/>
          </p:cNvSpPr>
          <p:nvPr>
            <p:ph type="body" sz="quarter" idx="13"/>
          </p:nvPr>
        </p:nvSpPr>
        <p:spPr>
          <a:xfrm>
            <a:off x="18873037" y="282675"/>
            <a:ext cx="4901184" cy="11452352"/>
          </a:xfrm>
        </p:spPr>
        <p:txBody>
          <a:bodyPr/>
          <a:lstStyle/>
          <a:p>
            <a:pPr>
              <a:spcBef>
                <a:spcPts val="1779"/>
              </a:spcBef>
            </a:pPr>
            <a:r>
              <a:rPr lang="en-US" sz="3200" dirty="0">
                <a:solidFill>
                  <a:srgbClr val="408BFC"/>
                </a:solidFill>
              </a:rPr>
              <a:t>USA</a:t>
            </a:r>
          </a:p>
          <a:p>
            <a:pPr>
              <a:spcBef>
                <a:spcPts val="0"/>
              </a:spcBef>
              <a:spcAft>
                <a:spcPts val="1067"/>
              </a:spcAft>
            </a:pPr>
            <a:r>
              <a:rPr lang="en-US" sz="3200" dirty="0"/>
              <a:t>2021 – FTC Guidance on AI</a:t>
            </a:r>
          </a:p>
          <a:p>
            <a:pPr>
              <a:spcBef>
                <a:spcPts val="0"/>
              </a:spcBef>
              <a:spcAft>
                <a:spcPts val="1067"/>
              </a:spcAft>
            </a:pPr>
            <a:endParaRPr lang="en-US" sz="3200" dirty="0"/>
          </a:p>
          <a:p>
            <a:pPr>
              <a:spcBef>
                <a:spcPts val="0"/>
              </a:spcBef>
              <a:spcAft>
                <a:spcPts val="1067"/>
              </a:spcAft>
            </a:pPr>
            <a:r>
              <a:rPr lang="en-US" sz="3200" dirty="0"/>
              <a:t>2019— Algorithmic </a:t>
            </a:r>
            <a:br>
              <a:rPr lang="en-US" sz="3200" dirty="0"/>
            </a:br>
            <a:r>
              <a:rPr lang="en-US" sz="3200" dirty="0"/>
              <a:t>Accountability Act</a:t>
            </a:r>
          </a:p>
          <a:p>
            <a:pPr>
              <a:spcBef>
                <a:spcPts val="0"/>
              </a:spcBef>
              <a:spcAft>
                <a:spcPts val="1067"/>
              </a:spcAft>
            </a:pPr>
            <a:endParaRPr lang="en-US" sz="3200" dirty="0"/>
          </a:p>
          <a:p>
            <a:pPr>
              <a:spcBef>
                <a:spcPts val="0"/>
              </a:spcBef>
              <a:spcAft>
                <a:spcPts val="1067"/>
              </a:spcAft>
            </a:pPr>
            <a:r>
              <a:rPr lang="en-US" sz="3200" dirty="0"/>
              <a:t>2011 - SR 11–07 requires </a:t>
            </a:r>
            <a:br>
              <a:rPr lang="en-US" sz="3200" dirty="0"/>
            </a:br>
            <a:r>
              <a:rPr lang="en-US" sz="3200" dirty="0"/>
              <a:t>model risk </a:t>
            </a:r>
            <a:br>
              <a:rPr lang="en-US" sz="3200" dirty="0"/>
            </a:br>
            <a:r>
              <a:rPr lang="en-US" sz="3200" dirty="0"/>
              <a:t>management for all models in financial services</a:t>
            </a:r>
          </a:p>
          <a:p>
            <a:pPr>
              <a:spcBef>
                <a:spcPts val="1779"/>
              </a:spcBef>
              <a:spcAft>
                <a:spcPts val="0"/>
              </a:spcAft>
            </a:pPr>
            <a:endParaRPr lang="en-US" sz="3200" dirty="0">
              <a:solidFill>
                <a:srgbClr val="408BFC"/>
              </a:solidFill>
            </a:endParaRPr>
          </a:p>
          <a:p>
            <a:pPr>
              <a:spcBef>
                <a:spcPts val="1779"/>
              </a:spcBef>
              <a:spcAft>
                <a:spcPts val="0"/>
              </a:spcAft>
            </a:pPr>
            <a:r>
              <a:rPr lang="en-US" sz="3200" dirty="0">
                <a:solidFill>
                  <a:srgbClr val="408BFC"/>
                </a:solidFill>
              </a:rPr>
              <a:t>Mexico</a:t>
            </a:r>
          </a:p>
          <a:p>
            <a:pPr>
              <a:spcBef>
                <a:spcPts val="0"/>
              </a:spcBef>
              <a:spcAft>
                <a:spcPts val="4267"/>
              </a:spcAft>
            </a:pPr>
            <a:r>
              <a:rPr lang="en-US" sz="3200" dirty="0"/>
              <a:t>2018—General principles for AI development in </a:t>
            </a:r>
            <a:br>
              <a:rPr lang="en-US" sz="3200" dirty="0"/>
            </a:br>
            <a:r>
              <a:rPr lang="en-US" sz="3200" dirty="0"/>
              <a:t>the government</a:t>
            </a:r>
          </a:p>
          <a:p>
            <a:pPr>
              <a:spcBef>
                <a:spcPts val="1779"/>
              </a:spcBef>
              <a:spcAft>
                <a:spcPts val="0"/>
              </a:spcAft>
            </a:pPr>
            <a:r>
              <a:rPr lang="en-US" sz="3200" dirty="0">
                <a:solidFill>
                  <a:srgbClr val="408BFC"/>
                </a:solidFill>
              </a:rPr>
              <a:t>Finland</a:t>
            </a:r>
          </a:p>
          <a:p>
            <a:pPr>
              <a:spcBef>
                <a:spcPts val="0"/>
              </a:spcBef>
              <a:spcAft>
                <a:spcPts val="0"/>
              </a:spcAft>
            </a:pPr>
            <a:r>
              <a:rPr lang="en-US" sz="3200" dirty="0"/>
              <a:t>2018—Report on </a:t>
            </a:r>
            <a:br>
              <a:rPr lang="en-US" sz="3200" dirty="0"/>
            </a:br>
            <a:r>
              <a:rPr lang="en-US" sz="3200" dirty="0"/>
              <a:t>policy recommendations </a:t>
            </a:r>
            <a:br>
              <a:rPr lang="en-US" sz="3200" dirty="0"/>
            </a:br>
            <a:r>
              <a:rPr lang="en-US" sz="3200" dirty="0"/>
              <a:t>for reskilling workers</a:t>
            </a:r>
          </a:p>
          <a:p>
            <a:pPr>
              <a:spcBef>
                <a:spcPts val="1779"/>
              </a:spcBef>
              <a:spcAft>
                <a:spcPts val="0"/>
              </a:spcAft>
            </a:pPr>
            <a:endParaRPr lang="en-US" sz="3200" dirty="0">
              <a:solidFill>
                <a:srgbClr val="FFFFFF"/>
              </a:solidFill>
            </a:endParaRPr>
          </a:p>
          <a:p>
            <a:pPr>
              <a:spcBef>
                <a:spcPts val="1779"/>
              </a:spcBef>
              <a:spcAft>
                <a:spcPts val="0"/>
              </a:spcAft>
            </a:pPr>
            <a:endParaRPr lang="en-US" sz="3200" dirty="0">
              <a:solidFill>
                <a:srgbClr val="FFFFFF"/>
              </a:solidFill>
            </a:endParaRPr>
          </a:p>
          <a:p>
            <a:pPr>
              <a:spcBef>
                <a:spcPts val="1779"/>
              </a:spcBef>
              <a:spcAft>
                <a:spcPts val="4267"/>
              </a:spcAft>
            </a:pPr>
            <a:endParaRPr lang="en-US" sz="3200" dirty="0">
              <a:solidFill>
                <a:srgbClr val="FFFFFF"/>
              </a:solidFill>
            </a:endParaRPr>
          </a:p>
          <a:p>
            <a:endParaRPr lang="en-US" sz="3200" dirty="0"/>
          </a:p>
          <a:p>
            <a:r>
              <a:rPr lang="en-US" sz="3200" dirty="0"/>
              <a:t>2</a:t>
            </a:r>
          </a:p>
        </p:txBody>
      </p:sp>
      <p:sp>
        <p:nvSpPr>
          <p:cNvPr id="6" name="Slide Number Placeholder 5">
            <a:extLst>
              <a:ext uri="{FF2B5EF4-FFF2-40B4-BE49-F238E27FC236}">
                <a16:creationId xmlns:a16="http://schemas.microsoft.com/office/drawing/2014/main" id="{C21B5CB9-8562-2846-B777-3ABB704BE3F4}"/>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7</a:t>
            </a:fld>
            <a:endParaRPr lang="en-US" kern="1200" dirty="0">
              <a:solidFill>
                <a:srgbClr val="000000"/>
              </a:solidFill>
            </a:endParaRPr>
          </a:p>
        </p:txBody>
      </p:sp>
      <p:sp>
        <p:nvSpPr>
          <p:cNvPr id="9" name="Footer Placeholder 6">
            <a:extLst>
              <a:ext uri="{FF2B5EF4-FFF2-40B4-BE49-F238E27FC236}">
                <a16:creationId xmlns:a16="http://schemas.microsoft.com/office/drawing/2014/main" id="{D04583A5-711F-7940-8B67-FFC27BF95E27}"/>
              </a:ext>
            </a:extLst>
          </p:cNvPr>
          <p:cNvSpPr>
            <a:spLocks noGrp="1"/>
          </p:cNvSpPr>
          <p:nvPr>
            <p:ph type="ftr" sz="quarter" idx="10"/>
          </p:nvPr>
        </p:nvSpPr>
        <p:spPr>
          <a:xfrm>
            <a:off x="609777" y="12801601"/>
            <a:ext cx="10972627" cy="444499"/>
          </a:xfrm>
        </p:spPr>
        <p:txBody>
          <a:bodyPr/>
          <a:lstStyle/>
          <a:p>
            <a:r>
              <a:rPr lang="en-US" kern="1200" dirty="0">
                <a:solidFill>
                  <a:srgbClr val="000000"/>
                </a:solidFill>
              </a:rPr>
              <a:t>AI governance  / © 2022 IBM Corporation</a:t>
            </a:r>
          </a:p>
        </p:txBody>
      </p:sp>
    </p:spTree>
    <p:extLst>
      <p:ext uri="{BB962C8B-B14F-4D97-AF65-F5344CB8AC3E}">
        <p14:creationId xmlns:p14="http://schemas.microsoft.com/office/powerpoint/2010/main" val="131493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B03A7-D1CF-8D4C-812C-7AEA0B3E6F6F}"/>
              </a:ext>
            </a:extLst>
          </p:cNvPr>
          <p:cNvSpPr/>
          <p:nvPr/>
        </p:nvSpPr>
        <p:spPr bwMode="auto">
          <a:xfrm>
            <a:off x="12192000" y="25401"/>
            <a:ext cx="12192000" cy="136906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hangingPunct="1">
              <a:lnSpc>
                <a:spcPct val="100000"/>
              </a:lnSpc>
              <a:spcBef>
                <a:spcPct val="0"/>
              </a:spcBef>
              <a:spcAft>
                <a:spcPct val="0"/>
              </a:spcAft>
            </a:pPr>
            <a:endParaRPr lang="en-US" sz="3733" kern="1200" dirty="0">
              <a:solidFill>
                <a:srgbClr val="FFFFFF"/>
              </a:solidFill>
              <a:latin typeface="IBM Plex Sans Light"/>
            </a:endParaRPr>
          </a:p>
        </p:txBody>
      </p:sp>
      <p:sp>
        <p:nvSpPr>
          <p:cNvPr id="2" name="Title 1">
            <a:extLst>
              <a:ext uri="{FF2B5EF4-FFF2-40B4-BE49-F238E27FC236}">
                <a16:creationId xmlns:a16="http://schemas.microsoft.com/office/drawing/2014/main" id="{2365354D-54F1-4146-8D31-C1CD2A3ACC6A}"/>
              </a:ext>
            </a:extLst>
          </p:cNvPr>
          <p:cNvSpPr>
            <a:spLocks noGrp="1"/>
          </p:cNvSpPr>
          <p:nvPr>
            <p:ph type="title"/>
          </p:nvPr>
        </p:nvSpPr>
        <p:spPr>
          <a:xfrm>
            <a:off x="588396" y="536449"/>
            <a:ext cx="10994007" cy="4067304"/>
          </a:xfrm>
        </p:spPr>
        <p:txBody>
          <a:bodyPr/>
          <a:lstStyle/>
          <a:p>
            <a:r>
              <a:rPr lang="en-US" dirty="0"/>
              <a:t>…. and the emerging AI Certification Standards like standards from Responsible AI Institute (RAII)</a:t>
            </a:r>
          </a:p>
        </p:txBody>
      </p:sp>
      <p:sp>
        <p:nvSpPr>
          <p:cNvPr id="6" name="Slide Number Placeholder 5">
            <a:extLst>
              <a:ext uri="{FF2B5EF4-FFF2-40B4-BE49-F238E27FC236}">
                <a16:creationId xmlns:a16="http://schemas.microsoft.com/office/drawing/2014/main" id="{C21B5CB9-8562-2846-B777-3ABB704BE3F4}"/>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8</a:t>
            </a:fld>
            <a:endParaRPr lang="en-US" kern="1200" dirty="0">
              <a:solidFill>
                <a:srgbClr val="000000"/>
              </a:solidFill>
            </a:endParaRPr>
          </a:p>
        </p:txBody>
      </p:sp>
      <p:sp>
        <p:nvSpPr>
          <p:cNvPr id="9" name="Footer Placeholder 6">
            <a:extLst>
              <a:ext uri="{FF2B5EF4-FFF2-40B4-BE49-F238E27FC236}">
                <a16:creationId xmlns:a16="http://schemas.microsoft.com/office/drawing/2014/main" id="{D04583A5-711F-7940-8B67-FFC27BF95E27}"/>
              </a:ext>
            </a:extLst>
          </p:cNvPr>
          <p:cNvSpPr>
            <a:spLocks noGrp="1"/>
          </p:cNvSpPr>
          <p:nvPr>
            <p:ph type="ftr" sz="quarter" idx="10"/>
          </p:nvPr>
        </p:nvSpPr>
        <p:spPr>
          <a:xfrm>
            <a:off x="609777" y="12801601"/>
            <a:ext cx="10972627" cy="444499"/>
          </a:xfrm>
        </p:spPr>
        <p:txBody>
          <a:bodyPr/>
          <a:lstStyle/>
          <a:p>
            <a:r>
              <a:rPr lang="en-US" kern="1200" dirty="0">
                <a:solidFill>
                  <a:srgbClr val="000000"/>
                </a:solidFill>
              </a:rPr>
              <a:t>AI governance  / © 2022 IBM Corporation</a:t>
            </a:r>
          </a:p>
        </p:txBody>
      </p:sp>
      <p:pic>
        <p:nvPicPr>
          <p:cNvPr id="13" name="Picture 12" descr="Graphical user interface, application&#10;&#10;Description automatically generated">
            <a:extLst>
              <a:ext uri="{FF2B5EF4-FFF2-40B4-BE49-F238E27FC236}">
                <a16:creationId xmlns:a16="http://schemas.microsoft.com/office/drawing/2014/main" id="{4F82C420-29A1-D8F8-F7A4-F808CFB90E21}"/>
              </a:ext>
            </a:extLst>
          </p:cNvPr>
          <p:cNvPicPr>
            <a:picLocks noChangeAspect="1"/>
          </p:cNvPicPr>
          <p:nvPr/>
        </p:nvPicPr>
        <p:blipFill>
          <a:blip r:embed="rId2"/>
          <a:stretch>
            <a:fillRect/>
          </a:stretch>
        </p:blipFill>
        <p:spPr>
          <a:xfrm>
            <a:off x="11853951" y="-1"/>
            <a:ext cx="12530051" cy="13690600"/>
          </a:xfrm>
          <a:prstGeom prst="rect">
            <a:avLst/>
          </a:prstGeom>
        </p:spPr>
      </p:pic>
      <p:sp>
        <p:nvSpPr>
          <p:cNvPr id="3" name="Footer Placeholder 6">
            <a:extLst>
              <a:ext uri="{FF2B5EF4-FFF2-40B4-BE49-F238E27FC236}">
                <a16:creationId xmlns:a16="http://schemas.microsoft.com/office/drawing/2014/main" id="{39946EBC-3E60-BEB4-5ACA-6C7FBD26B779}"/>
              </a:ext>
            </a:extLst>
          </p:cNvPr>
          <p:cNvSpPr txBox="1">
            <a:spLocks/>
          </p:cNvSpPr>
          <p:nvPr/>
        </p:nvSpPr>
        <p:spPr>
          <a:xfrm>
            <a:off x="599085" y="11148061"/>
            <a:ext cx="10972627" cy="444499"/>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2800" i="1" kern="1200" dirty="0">
                <a:solidFill>
                  <a:schemeClr val="accent2"/>
                </a:solidFill>
              </a:rPr>
              <a:t>IBM’s Cloud Pak for Data platform can be used to comply with AI certification standards from RAII</a:t>
            </a:r>
          </a:p>
        </p:txBody>
      </p:sp>
    </p:spTree>
    <p:extLst>
      <p:ext uri="{BB962C8B-B14F-4D97-AF65-F5344CB8AC3E}">
        <p14:creationId xmlns:p14="http://schemas.microsoft.com/office/powerpoint/2010/main" val="58830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0E6-788C-D447-88B4-6B414C0457EB}"/>
              </a:ext>
            </a:extLst>
          </p:cNvPr>
          <p:cNvSpPr>
            <a:spLocks noGrp="1"/>
          </p:cNvSpPr>
          <p:nvPr>
            <p:ph type="title"/>
          </p:nvPr>
        </p:nvSpPr>
        <p:spPr>
          <a:xfrm>
            <a:off x="172210" y="31217"/>
            <a:ext cx="23419123" cy="1092709"/>
          </a:xfrm>
        </p:spPr>
        <p:txBody>
          <a:bodyPr/>
          <a:lstStyle/>
          <a:p>
            <a:r>
              <a:rPr lang="en-US" sz="6000" dirty="0"/>
              <a:t>Key characteristics of AI Governance frameworks</a:t>
            </a:r>
          </a:p>
        </p:txBody>
      </p:sp>
      <p:sp>
        <p:nvSpPr>
          <p:cNvPr id="8" name="Slide Number Placeholder 7">
            <a:extLst>
              <a:ext uri="{FF2B5EF4-FFF2-40B4-BE49-F238E27FC236}">
                <a16:creationId xmlns:a16="http://schemas.microsoft.com/office/drawing/2014/main" id="{3988D44B-7778-FE46-8F2C-249B0894B7CB}"/>
              </a:ext>
            </a:extLst>
          </p:cNvPr>
          <p:cNvSpPr>
            <a:spLocks noGrp="1"/>
          </p:cNvSpPr>
          <p:nvPr>
            <p:ph type="sldNum" sz="quarter" idx="11"/>
          </p:nvPr>
        </p:nvSpPr>
        <p:spPr/>
        <p:txBody>
          <a:bodyPr/>
          <a:lstStyle/>
          <a:p>
            <a:pPr defTabSz="1829311" hangingPunct="1">
              <a:lnSpc>
                <a:spcPct val="100000"/>
              </a:lnSpc>
              <a:spcBef>
                <a:spcPts val="0"/>
              </a:spcBef>
            </a:pPr>
            <a:fld id="{59395FB3-9C97-154F-86B2-7E381B951268}" type="slidenum">
              <a:rPr lang="en-US" kern="1200">
                <a:solidFill>
                  <a:srgbClr val="000000"/>
                </a:solidFill>
              </a:rPr>
              <a:pPr defTabSz="1829311" hangingPunct="1">
                <a:lnSpc>
                  <a:spcPct val="100000"/>
                </a:lnSpc>
                <a:spcBef>
                  <a:spcPts val="0"/>
                </a:spcBef>
              </a:pPr>
              <a:t>9</a:t>
            </a:fld>
            <a:endParaRPr lang="en-US" kern="1200" dirty="0">
              <a:solidFill>
                <a:srgbClr val="000000"/>
              </a:solidFill>
            </a:endParaRPr>
          </a:p>
        </p:txBody>
      </p:sp>
      <p:sp>
        <p:nvSpPr>
          <p:cNvPr id="10" name="TextBox 9">
            <a:extLst>
              <a:ext uri="{FF2B5EF4-FFF2-40B4-BE49-F238E27FC236}">
                <a16:creationId xmlns:a16="http://schemas.microsoft.com/office/drawing/2014/main" id="{2407B424-99C9-114E-996A-4D4BEE4755E5}"/>
              </a:ext>
            </a:extLst>
          </p:cNvPr>
          <p:cNvSpPr txBox="1"/>
          <p:nvPr/>
        </p:nvSpPr>
        <p:spPr>
          <a:xfrm>
            <a:off x="10103104" y="19444304"/>
            <a:ext cx="7608704" cy="584775"/>
          </a:xfrm>
          <a:prstGeom prst="rect">
            <a:avLst/>
          </a:prstGeom>
          <a:noFill/>
        </p:spPr>
        <p:txBody>
          <a:bodyPr wrap="square">
            <a:spAutoFit/>
          </a:bodyPr>
          <a:lstStyle/>
          <a:p>
            <a:pPr defTabSz="1829311" hangingPunct="1">
              <a:lnSpc>
                <a:spcPct val="100000"/>
              </a:lnSpc>
              <a:spcBef>
                <a:spcPts val="0"/>
              </a:spcBef>
            </a:pPr>
            <a:r>
              <a:rPr lang="en-US" sz="3200" i="1" dirty="0">
                <a:latin typeface="IBM Plex Sans" panose="020B0503050203000203" pitchFamily="34" charset="0"/>
              </a:rPr>
              <a:t>CP4D : Cloud Pak for Data </a:t>
            </a:r>
            <a:endParaRPr lang="en-US" sz="3200" i="1" kern="1200" dirty="0">
              <a:latin typeface="IBM Plex Sans Light"/>
            </a:endParaRPr>
          </a:p>
        </p:txBody>
      </p:sp>
      <p:sp>
        <p:nvSpPr>
          <p:cNvPr id="23" name="Footer Placeholder 6">
            <a:extLst>
              <a:ext uri="{FF2B5EF4-FFF2-40B4-BE49-F238E27FC236}">
                <a16:creationId xmlns:a16="http://schemas.microsoft.com/office/drawing/2014/main" id="{71DF2FEE-D42B-6E21-8F17-D4A37B3C8D91}"/>
              </a:ext>
            </a:extLst>
          </p:cNvPr>
          <p:cNvSpPr txBox="1">
            <a:spLocks/>
          </p:cNvSpPr>
          <p:nvPr/>
        </p:nvSpPr>
        <p:spPr>
          <a:xfrm>
            <a:off x="172210" y="1351492"/>
            <a:ext cx="24402290"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4000" b="1" i="1" kern="1200" dirty="0">
                <a:solidFill>
                  <a:srgbClr val="000000"/>
                </a:solidFill>
              </a:rPr>
              <a:t>AI Governance frameworks can help enterprises create Trustworthy AI solutions with Scalable ML Operationalization</a:t>
            </a:r>
          </a:p>
        </p:txBody>
      </p:sp>
      <p:sp>
        <p:nvSpPr>
          <p:cNvPr id="4" name="Footer Placeholder 6">
            <a:extLst>
              <a:ext uri="{FF2B5EF4-FFF2-40B4-BE49-F238E27FC236}">
                <a16:creationId xmlns:a16="http://schemas.microsoft.com/office/drawing/2014/main" id="{4D763B51-B9FA-A290-AF3F-8D29E6B35E5B}"/>
              </a:ext>
            </a:extLst>
          </p:cNvPr>
          <p:cNvSpPr txBox="1">
            <a:spLocks/>
          </p:cNvSpPr>
          <p:nvPr/>
        </p:nvSpPr>
        <p:spPr>
          <a:xfrm>
            <a:off x="355102" y="3716226"/>
            <a:ext cx="24028898"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600" i="1" kern="1200" dirty="0">
                <a:solidFill>
                  <a:srgbClr val="000000"/>
                </a:solidFill>
              </a:rPr>
              <a:t>1. For AI Models developed and deployed in multiple technologies</a:t>
            </a:r>
          </a:p>
        </p:txBody>
      </p:sp>
      <p:sp>
        <p:nvSpPr>
          <p:cNvPr id="5" name="Footer Placeholder 6">
            <a:extLst>
              <a:ext uri="{FF2B5EF4-FFF2-40B4-BE49-F238E27FC236}">
                <a16:creationId xmlns:a16="http://schemas.microsoft.com/office/drawing/2014/main" id="{2F4003FA-7276-2C40-C50C-9A2984D0741D}"/>
              </a:ext>
            </a:extLst>
          </p:cNvPr>
          <p:cNvSpPr txBox="1">
            <a:spLocks/>
          </p:cNvSpPr>
          <p:nvPr/>
        </p:nvSpPr>
        <p:spPr>
          <a:xfrm>
            <a:off x="355102" y="5258000"/>
            <a:ext cx="24028898"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600" i="1" kern="1200" dirty="0">
                <a:solidFill>
                  <a:srgbClr val="000000"/>
                </a:solidFill>
              </a:rPr>
              <a:t>2. For any kind of AI Model – Models with Structured Data, NLP, OCR, Deep Learning, Multi Target Models, </a:t>
            </a:r>
            <a:r>
              <a:rPr lang="en-US" sz="3600" i="1" kern="1200" dirty="0" err="1">
                <a:solidFill>
                  <a:srgbClr val="000000"/>
                </a:solidFill>
              </a:rPr>
              <a:t>etc</a:t>
            </a:r>
            <a:endParaRPr lang="en-US" sz="3600" i="1" kern="1200" dirty="0">
              <a:solidFill>
                <a:srgbClr val="000000"/>
              </a:solidFill>
            </a:endParaRPr>
          </a:p>
        </p:txBody>
      </p:sp>
      <p:sp>
        <p:nvSpPr>
          <p:cNvPr id="6" name="Footer Placeholder 6">
            <a:extLst>
              <a:ext uri="{FF2B5EF4-FFF2-40B4-BE49-F238E27FC236}">
                <a16:creationId xmlns:a16="http://schemas.microsoft.com/office/drawing/2014/main" id="{4FBCD495-94EE-6A2A-E5ED-7D153404EADB}"/>
              </a:ext>
            </a:extLst>
          </p:cNvPr>
          <p:cNvSpPr txBox="1">
            <a:spLocks/>
          </p:cNvSpPr>
          <p:nvPr/>
        </p:nvSpPr>
        <p:spPr>
          <a:xfrm>
            <a:off x="355102" y="6799774"/>
            <a:ext cx="24028898"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600" i="1" kern="1200" dirty="0">
                <a:solidFill>
                  <a:srgbClr val="000000"/>
                </a:solidFill>
              </a:rPr>
              <a:t>3. For large volumes of Models</a:t>
            </a:r>
          </a:p>
        </p:txBody>
      </p:sp>
      <p:sp>
        <p:nvSpPr>
          <p:cNvPr id="7" name="Footer Placeholder 6">
            <a:extLst>
              <a:ext uri="{FF2B5EF4-FFF2-40B4-BE49-F238E27FC236}">
                <a16:creationId xmlns:a16="http://schemas.microsoft.com/office/drawing/2014/main" id="{10B712B3-77C4-A786-AA3B-1A99F498A4AA}"/>
              </a:ext>
            </a:extLst>
          </p:cNvPr>
          <p:cNvSpPr txBox="1">
            <a:spLocks/>
          </p:cNvSpPr>
          <p:nvPr/>
        </p:nvSpPr>
        <p:spPr>
          <a:xfrm>
            <a:off x="355102" y="8283322"/>
            <a:ext cx="24028898" cy="1577802"/>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9335" rtl="0" eaLnBrk="1" fontAlgn="auto" latinLnBrk="0" hangingPunct="1">
              <a:lnSpc>
                <a:spcPct val="100000"/>
              </a:lnSpc>
              <a:spcBef>
                <a:spcPts val="0"/>
              </a:spcBef>
              <a:spcAft>
                <a:spcPts val="0"/>
              </a:spcAft>
              <a:buClrTx/>
              <a:buSzTx/>
              <a:buFontTx/>
              <a:buNone/>
              <a:tabLst/>
              <a:defRPr kumimoji="0" sz="1600" b="0" i="0" u="none" strike="noStrike" cap="none" spc="0" normalizeH="0" baseline="0">
                <a:ln>
                  <a:noFill/>
                </a:ln>
                <a:solidFill>
                  <a:schemeClr val="tx1"/>
                </a:solidFill>
                <a:effectLst/>
                <a:uFillTx/>
                <a:latin typeface="IBM Plex Sans" panose="020B0503050203000203" pitchFamily="34" charset="0"/>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US" sz="3600" i="1" kern="1200" dirty="0">
                <a:solidFill>
                  <a:srgbClr val="000000"/>
                </a:solidFill>
              </a:rPr>
              <a:t>4. For </a:t>
            </a:r>
            <a:r>
              <a:rPr lang="en-US" sz="3600" i="1" kern="1200" dirty="0" err="1">
                <a:solidFill>
                  <a:srgbClr val="000000"/>
                </a:solidFill>
              </a:rPr>
              <a:t>productionization</a:t>
            </a:r>
            <a:r>
              <a:rPr lang="en-US" sz="3600" i="1" kern="1200" dirty="0">
                <a:solidFill>
                  <a:srgbClr val="000000"/>
                </a:solidFill>
              </a:rPr>
              <a:t> of Models within a short timeframe </a:t>
            </a:r>
          </a:p>
        </p:txBody>
      </p:sp>
    </p:spTree>
    <p:extLst>
      <p:ext uri="{BB962C8B-B14F-4D97-AF65-F5344CB8AC3E}">
        <p14:creationId xmlns:p14="http://schemas.microsoft.com/office/powerpoint/2010/main" val="55174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tandard Theme">
  <a:themeElements>
    <a:clrScheme name="IBM">
      <a:dk1>
        <a:srgbClr val="191919"/>
      </a:dk1>
      <a:lt1>
        <a:srgbClr val="FFFFFF"/>
      </a:lt1>
      <a:dk2>
        <a:srgbClr val="364D6E"/>
      </a:dk2>
      <a:lt2>
        <a:srgbClr val="6D6E70"/>
      </a:lt2>
      <a:accent1>
        <a:srgbClr val="364D6E"/>
      </a:accent1>
      <a:accent2>
        <a:srgbClr val="4C6C9C"/>
      </a:accent2>
      <a:accent3>
        <a:srgbClr val="6F8DB9"/>
      </a:accent3>
      <a:accent4>
        <a:srgbClr val="9DB1CF"/>
      </a:accent4>
      <a:accent5>
        <a:srgbClr val="C3CFE1"/>
      </a:accent5>
      <a:accent6>
        <a:srgbClr val="DFE5EF"/>
      </a:accent6>
      <a:hlink>
        <a:srgbClr val="F19027"/>
      </a:hlink>
      <a:folHlink>
        <a:srgbClr val="FBE5D6"/>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CFCE"/>
        </a:solidFill>
        <a:ln w="9525">
          <a:solidFill>
            <a:srgbClr val="D0CFCE"/>
          </a:solidFill>
        </a:ln>
        <a:effectLst/>
      </a:spPr>
      <a:bodyPr tIns="90000" bIns="90000" rtlCol="0" anchor="ctr" anchorCtr="0"/>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extLst>
    <a:ext uri="{05A4C25C-085E-4340-85A3-A5531E510DB2}">
      <thm15:themeFamily xmlns:thm15="http://schemas.microsoft.com/office/thememl/2012/main" name="blank.potx" id="{98392168-8DB2-48E3-954A-E67A120DAF6C}" vid="{F1724622-ED47-404F-95A5-51F4FEA5C668}"/>
    </a:ext>
  </a:extLst>
</a:theme>
</file>

<file path=ppt/theme/theme5.xml><?xml version="1.0" encoding="utf-8"?>
<a:theme xmlns:a="http://schemas.openxmlformats.org/drawingml/2006/main" name="01 - Footer + EL Logo">
  <a:themeElements>
    <a:clrScheme name="Custom 6">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7.xml><?xml version="1.0" encoding="utf-8"?>
<a:theme xmlns:a="http://schemas.openxmlformats.org/drawingml/2006/main" name="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5" id="{DED94C63-C577-F14B-8365-100EFAAE1407}" vid="{348E67B8-B787-4141-91D1-AA82B0BD1698}"/>
    </a:ext>
  </a:extLst>
</a:theme>
</file>

<file path=ppt/theme/theme8.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48395</TotalTime>
  <Words>3660</Words>
  <Application>Microsoft Macintosh PowerPoint</Application>
  <PresentationFormat>Custom</PresentationFormat>
  <Paragraphs>658</Paragraphs>
  <Slides>36</Slides>
  <Notes>5</Notes>
  <HiddenSlides>0</HiddenSlides>
  <MMClips>0</MMClips>
  <ScaleCrop>false</ScaleCrop>
  <HeadingPairs>
    <vt:vector size="8" baseType="variant">
      <vt:variant>
        <vt:lpstr>Fonts Used</vt:lpstr>
      </vt:variant>
      <vt:variant>
        <vt:i4>22</vt:i4>
      </vt:variant>
      <vt:variant>
        <vt:lpstr>Theme</vt:lpstr>
      </vt:variant>
      <vt:variant>
        <vt:i4>7</vt:i4>
      </vt:variant>
      <vt:variant>
        <vt:lpstr>Embedded OLE Servers</vt:lpstr>
      </vt:variant>
      <vt:variant>
        <vt:i4>1</vt:i4>
      </vt:variant>
      <vt:variant>
        <vt:lpstr>Slide Titles</vt:lpstr>
      </vt:variant>
      <vt:variant>
        <vt:i4>36</vt:i4>
      </vt:variant>
    </vt:vector>
  </HeadingPairs>
  <TitlesOfParts>
    <vt:vector size="66" baseType="lpstr">
      <vt:lpstr>American Typewriter</vt:lpstr>
      <vt:lpstr>Arial</vt:lpstr>
      <vt:lpstr>Arial Regular</vt:lpstr>
      <vt:lpstr>BentonSans Book</vt:lpstr>
      <vt:lpstr>Calibri</vt:lpstr>
      <vt:lpstr>Guardian Egyp</vt:lpstr>
      <vt:lpstr>Guardian Egyp Regular</vt:lpstr>
      <vt:lpstr>Helvetica Neue</vt:lpstr>
      <vt:lpstr>Helvetica Neue Light</vt:lpstr>
      <vt:lpstr>Helvetica Neue Medium</vt:lpstr>
      <vt:lpstr>IBM Plex Sans</vt:lpstr>
      <vt:lpstr>IBM Plex Sans ExtraLight</vt:lpstr>
      <vt:lpstr>IBM Plex Sans Light</vt:lpstr>
      <vt:lpstr>IBM Plex Sans Medium</vt:lpstr>
      <vt:lpstr>IBM Plex Sans Medm</vt:lpstr>
      <vt:lpstr>IBM Plex Sans SemiBold</vt:lpstr>
      <vt:lpstr>IBM Plex Sans SmBld</vt:lpstr>
      <vt:lpstr>IBM Plex Sans Thin</vt:lpstr>
      <vt:lpstr>Open Sans</vt:lpstr>
      <vt:lpstr>System Font Regular</vt:lpstr>
      <vt:lpstr>Times New Roman</vt:lpstr>
      <vt:lpstr>Wingdings</vt:lpstr>
      <vt:lpstr>21_BasicWhite</vt:lpstr>
      <vt:lpstr>4_Light Background</vt:lpstr>
      <vt:lpstr>7_Dark Background</vt:lpstr>
      <vt:lpstr>1_Standard Theme</vt:lpstr>
      <vt:lpstr>01 - Footer + EL Logo</vt:lpstr>
      <vt:lpstr>IBM Brand Template 2022</vt:lpstr>
      <vt:lpstr>gry_background_2017</vt:lpstr>
      <vt:lpstr>think-cell Slide</vt:lpstr>
      <vt:lpstr>PowerPoint Presentation</vt:lpstr>
      <vt:lpstr>Agenda</vt:lpstr>
      <vt:lpstr>Agenda</vt:lpstr>
      <vt:lpstr>Setup</vt:lpstr>
      <vt:lpstr>Agenda</vt:lpstr>
      <vt:lpstr>Trustworthy AI Solutions and AI Governance</vt:lpstr>
      <vt:lpstr>Enterprises must consider regulatory compliance and standards related to AI as they scale AI throughout their business</vt:lpstr>
      <vt:lpstr>…. and the emerging AI Certification Standards like standards from Responsible AI Institute (RAII)</vt:lpstr>
      <vt:lpstr>Key characteristics of AI Governance frameworks</vt:lpstr>
      <vt:lpstr>AI Governance solution in a typical customer context</vt:lpstr>
      <vt:lpstr>PowerPoint Presentation</vt:lpstr>
      <vt:lpstr>AI Governance Platform in enterprise context – Reference Architecture for Integration</vt:lpstr>
      <vt:lpstr>PowerPoint Presentation</vt:lpstr>
      <vt:lpstr>What is data Drift in NLP model ?</vt:lpstr>
      <vt:lpstr>What is data Drift in NLP model – Example study</vt:lpstr>
      <vt:lpstr>Typical approach to identifying Drift in NLP Models</vt:lpstr>
      <vt:lpstr>Agenda</vt:lpstr>
      <vt:lpstr>Use case and Dataset detail for the Hands On work</vt:lpstr>
      <vt:lpstr>PowerPoint Presentation</vt:lpstr>
      <vt:lpstr>Lab 1 - Training Data Statistics Computation for Drift  (1/2)</vt:lpstr>
      <vt:lpstr>Lab 1 - Training Data Statistics Computation for Drift  (2/2)</vt:lpstr>
      <vt:lpstr>Lab 2 – Drift Computation (1/2)</vt:lpstr>
      <vt:lpstr>Lab 2 – Drift Computation  (2/2)</vt:lpstr>
      <vt:lpstr>PowerPoint Presentation</vt:lpstr>
      <vt:lpstr>Lab 3 – Using Drift metric in Monitoring, Governance Workflow &amp; Factsheet (2/3)</vt:lpstr>
      <vt:lpstr>Lab 3 – Using Drift metric in Monitoring, Governance Workflow &amp; Factsheet (3/3)</vt:lpstr>
      <vt:lpstr>Resources</vt:lpstr>
      <vt:lpstr>Thank you</vt:lpstr>
      <vt:lpstr>PowerPoint Presentation</vt:lpstr>
      <vt:lpstr>Agenda</vt:lpstr>
      <vt:lpstr>AI Governance Workflows with Policies - different approaches</vt:lpstr>
      <vt:lpstr>PowerPoint Presentation</vt:lpstr>
      <vt:lpstr>AI governance dashboard in CPD</vt:lpstr>
      <vt:lpstr>Governance Lifecycle for AI Models in CPD</vt:lpstr>
      <vt:lpstr>AI governance metrics in CPD</vt:lpstr>
      <vt:lpstr>Factsheets of AI Models in CPD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Haydock</dc:creator>
  <cp:lastModifiedBy>Sourav Mazumder</cp:lastModifiedBy>
  <cp:revision>154</cp:revision>
  <cp:lastPrinted>2022-04-01T12:56:59Z</cp:lastPrinted>
  <dcterms:modified xsi:type="dcterms:W3CDTF">2022-11-03T21:28:57Z</dcterms:modified>
</cp:coreProperties>
</file>